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4"/>
  </p:sldMasterIdLst>
  <p:notesMasterIdLst>
    <p:notesMasterId r:id="rId37"/>
  </p:notesMasterIdLst>
  <p:sldIdLst>
    <p:sldId id="284" r:id="rId5"/>
    <p:sldId id="258" r:id="rId6"/>
    <p:sldId id="261" r:id="rId7"/>
    <p:sldId id="262" r:id="rId8"/>
    <p:sldId id="272" r:id="rId9"/>
    <p:sldId id="264" r:id="rId10"/>
    <p:sldId id="309" r:id="rId11"/>
    <p:sldId id="311" r:id="rId12"/>
    <p:sldId id="312" r:id="rId13"/>
    <p:sldId id="270" r:id="rId14"/>
    <p:sldId id="265" r:id="rId15"/>
    <p:sldId id="266" r:id="rId16"/>
    <p:sldId id="269" r:id="rId17"/>
    <p:sldId id="273" r:id="rId18"/>
    <p:sldId id="274" r:id="rId19"/>
    <p:sldId id="275" r:id="rId20"/>
    <p:sldId id="276" r:id="rId21"/>
    <p:sldId id="277" r:id="rId22"/>
    <p:sldId id="316" r:id="rId23"/>
    <p:sldId id="317" r:id="rId24"/>
    <p:sldId id="278" r:id="rId25"/>
    <p:sldId id="279" r:id="rId26"/>
    <p:sldId id="280" r:id="rId27"/>
    <p:sldId id="313" r:id="rId28"/>
    <p:sldId id="314" r:id="rId29"/>
    <p:sldId id="283" r:id="rId30"/>
    <p:sldId id="281" r:id="rId31"/>
    <p:sldId id="285" r:id="rId32"/>
    <p:sldId id="282" r:id="rId33"/>
    <p:sldId id="315" r:id="rId34"/>
    <p:sldId id="287" r:id="rId35"/>
    <p:sldId id="288" r:id="rId3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8"/>
      <p:bold r:id="rId39"/>
      <p:italic r:id="rId40"/>
      <p:boldItalic r:id="rId41"/>
    </p:embeddedFon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10"/>
    <a:srgbClr val="00B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C8ADD1-4B15-4B10-86CC-754A368F7C15}">
  <a:tblStyle styleId="{21C8ADD1-4B15-4B10-86CC-754A368F7C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g89f325e8c8_0_4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9" name="Google Shape;3819;g89f325e8c8_0_4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g89f325e8c8_0_2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4" name="Google Shape;3474;g89f325e8c8_0_2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9f325e8c8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9f325e8c8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89f325e8c8_0_2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89f325e8c8_0_2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Google Shape;3561;g89f325e8c8_0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2" name="Google Shape;3562;g89f325e8c8_0_2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g89f325e8c8_0_2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3" name="Google Shape;3613;g89f325e8c8_0_2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g89f325e8c8_0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3" name="Google Shape;3633;g89f325e8c8_0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g9107ef471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3" name="Google Shape;3653;g9107ef471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89f325e8c8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89f325e8c8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89f325e8c8_0_4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0" name="Google Shape;3720;g89f325e8c8_0_4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9f1087ede_0_2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89f1087ede_0_2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89f325e8c8_0_4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7" name="Google Shape;3727;g89f325e8c8_0_4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89f325e8c8_0_4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" name="Google Shape;3781;g89f325e8c8_0_4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89f325e8c8_0_4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7" name="Google Shape;3727;g89f325e8c8_0_4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893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89f325e8c8_0_4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1" name="Google Shape;3781;g89f325e8c8_0_4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823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g89f325e8c8_0_4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2" name="Google Shape;3812;g89f325e8c8_0_4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g89f325e8c8_0_4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7" name="Google Shape;3787;g89f325e8c8_0_4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9f325e8c8_0_4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3" name="Google Shape;3863;g89f325e8c8_0_4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89f325e8c8_0_4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7" name="Google Shape;3797;g89f325e8c8_0_4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89f325e8c8_0_4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Google Shape;3955;g89f325e8c8_0_4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89f325e8c8_0_4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89f325e8c8_0_4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9f325e8c8_0_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9f325e8c8_0_1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89f325e8c8_0_2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89f325e8c8_0_2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52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154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f325e8c8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f325e8c8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026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1335868" y="686194"/>
            <a:ext cx="650729" cy="650886"/>
            <a:chOff x="1347125" y="349025"/>
            <a:chExt cx="4978800" cy="4980000"/>
          </a:xfrm>
        </p:grpSpPr>
        <p:sp>
          <p:nvSpPr>
            <p:cNvPr id="39" name="Google Shape;39;p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246147" y="3433400"/>
            <a:ext cx="501000" cy="5010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2489650" y="2091038"/>
            <a:ext cx="5679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2489650" y="305246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">
  <p:cSld name="CUSTOM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subTitle" idx="1"/>
          </p:nvPr>
        </p:nvSpPr>
        <p:spPr>
          <a:xfrm>
            <a:off x="597825" y="3108455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2"/>
          </p:nvPr>
        </p:nvSpPr>
        <p:spPr>
          <a:xfrm>
            <a:off x="33334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subTitle" idx="3"/>
          </p:nvPr>
        </p:nvSpPr>
        <p:spPr>
          <a:xfrm>
            <a:off x="60691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47" name="Google Shape;247;p16"/>
          <p:cNvGrpSpPr/>
          <p:nvPr/>
        </p:nvGrpSpPr>
        <p:grpSpPr>
          <a:xfrm>
            <a:off x="8316942" y="-441266"/>
            <a:ext cx="1717686" cy="1718100"/>
            <a:chOff x="1347125" y="349025"/>
            <a:chExt cx="4978800" cy="4980000"/>
          </a:xfrm>
        </p:grpSpPr>
        <p:sp>
          <p:nvSpPr>
            <p:cNvPr id="248" name="Google Shape;248;p16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6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4"/>
          </p:nvPr>
        </p:nvSpPr>
        <p:spPr>
          <a:xfrm>
            <a:off x="6132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subTitle" idx="5"/>
          </p:nvPr>
        </p:nvSpPr>
        <p:spPr>
          <a:xfrm>
            <a:off x="33489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6"/>
          </p:nvPr>
        </p:nvSpPr>
        <p:spPr>
          <a:xfrm>
            <a:off x="6084575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CUSTOM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/>
          <p:nvPr/>
        </p:nvSpPr>
        <p:spPr>
          <a:xfrm flipH="1">
            <a:off x="-6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8" name="Google Shape;278;p17"/>
          <p:cNvSpPr txBox="1">
            <a:spLocks noGrp="1"/>
          </p:cNvSpPr>
          <p:nvPr>
            <p:ph type="subTitle" idx="1"/>
          </p:nvPr>
        </p:nvSpPr>
        <p:spPr>
          <a:xfrm>
            <a:off x="5075700" y="2519550"/>
            <a:ext cx="30408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3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9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283" name="Google Shape;283;p1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19"/>
          <p:cNvSpPr/>
          <p:nvPr/>
        </p:nvSpPr>
        <p:spPr>
          <a:xfrm>
            <a:off x="-259370" y="235628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07" name="Google Shape;307;p19"/>
          <p:cNvGrpSpPr/>
          <p:nvPr/>
        </p:nvGrpSpPr>
        <p:grpSpPr>
          <a:xfrm>
            <a:off x="8069842" y="4006534"/>
            <a:ext cx="1717686" cy="1718100"/>
            <a:chOff x="1347125" y="349025"/>
            <a:chExt cx="4978800" cy="4980000"/>
          </a:xfrm>
        </p:grpSpPr>
        <p:sp>
          <p:nvSpPr>
            <p:cNvPr id="308" name="Google Shape;308;p1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9"/>
          <p:cNvSpPr/>
          <p:nvPr/>
        </p:nvSpPr>
        <p:spPr>
          <a:xfrm>
            <a:off x="8742075" y="385650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9"/>
          <p:cNvSpPr/>
          <p:nvPr/>
        </p:nvSpPr>
        <p:spPr>
          <a:xfrm>
            <a:off x="600625" y="45955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4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4" name="Google Shape;334;p20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335" name="Google Shape;335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20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358" name="Google Shape;358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0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0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0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CUSTOM_5">
    <p:bg>
      <p:bgPr>
        <a:solidFill>
          <a:schemeClr val="accen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2112838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21"/>
          <p:cNvSpPr txBox="1">
            <a:spLocks noGrp="1"/>
          </p:cNvSpPr>
          <p:nvPr>
            <p:ph type="subTitle" idx="1"/>
          </p:nvPr>
        </p:nvSpPr>
        <p:spPr>
          <a:xfrm>
            <a:off x="2341500" y="2637063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21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007713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21"/>
          <p:cNvSpPr txBox="1">
            <a:spLocks noGrp="1"/>
          </p:cNvSpPr>
          <p:nvPr>
            <p:ph type="subTitle" idx="3"/>
          </p:nvPr>
        </p:nvSpPr>
        <p:spPr>
          <a:xfrm>
            <a:off x="2341500" y="1531938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title" idx="4" hasCustomPrompt="1"/>
          </p:nvPr>
        </p:nvSpPr>
        <p:spPr>
          <a:xfrm>
            <a:off x="311700" y="3217963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21"/>
          <p:cNvSpPr txBox="1">
            <a:spLocks noGrp="1"/>
          </p:cNvSpPr>
          <p:nvPr>
            <p:ph type="subTitle" idx="5"/>
          </p:nvPr>
        </p:nvSpPr>
        <p:spPr>
          <a:xfrm>
            <a:off x="2341500" y="3742188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21"/>
          <p:cNvSpPr/>
          <p:nvPr/>
        </p:nvSpPr>
        <p:spPr>
          <a:xfrm>
            <a:off x="7518274" y="4323100"/>
            <a:ext cx="1159500" cy="1159500"/>
          </a:xfrm>
          <a:prstGeom prst="donut">
            <a:avLst>
              <a:gd name="adj" fmla="val 17842"/>
            </a:avLst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1"/>
          <p:cNvGrpSpPr/>
          <p:nvPr/>
        </p:nvGrpSpPr>
        <p:grpSpPr>
          <a:xfrm>
            <a:off x="-398146" y="-436679"/>
            <a:ext cx="1717686" cy="1718100"/>
            <a:chOff x="1347125" y="349025"/>
            <a:chExt cx="4978800" cy="4980000"/>
          </a:xfrm>
        </p:grpSpPr>
        <p:sp>
          <p:nvSpPr>
            <p:cNvPr id="393" name="Google Shape;393;p2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1"/>
          <p:cNvSpPr/>
          <p:nvPr/>
        </p:nvSpPr>
        <p:spPr>
          <a:xfrm>
            <a:off x="977138" y="-436687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1"/>
          <p:cNvSpPr/>
          <p:nvPr/>
        </p:nvSpPr>
        <p:spPr>
          <a:xfrm>
            <a:off x="785363" y="1373080"/>
            <a:ext cx="324600" cy="3246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"/>
          <p:cNvSpPr/>
          <p:nvPr/>
        </p:nvSpPr>
        <p:spPr>
          <a:xfrm>
            <a:off x="8307300" y="4232622"/>
            <a:ext cx="233400" cy="2334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"/>
          <p:cNvSpPr/>
          <p:nvPr/>
        </p:nvSpPr>
        <p:spPr>
          <a:xfrm>
            <a:off x="8127225" y="3871199"/>
            <a:ext cx="135600" cy="1356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6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1" name="Google Shape;421;p22"/>
          <p:cNvSpPr txBox="1">
            <a:spLocks noGrp="1"/>
          </p:cNvSpPr>
          <p:nvPr>
            <p:ph type="subTitle" idx="1"/>
          </p:nvPr>
        </p:nvSpPr>
        <p:spPr>
          <a:xfrm>
            <a:off x="725500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2" name="Google Shape;422;p22"/>
          <p:cNvSpPr txBox="1">
            <a:spLocks noGrp="1"/>
          </p:cNvSpPr>
          <p:nvPr>
            <p:ph type="subTitle" idx="2"/>
          </p:nvPr>
        </p:nvSpPr>
        <p:spPr>
          <a:xfrm>
            <a:off x="3342344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3" name="Google Shape;423;p22"/>
          <p:cNvSpPr txBox="1">
            <a:spLocks noGrp="1"/>
          </p:cNvSpPr>
          <p:nvPr>
            <p:ph type="subTitle" idx="3"/>
          </p:nvPr>
        </p:nvSpPr>
        <p:spPr>
          <a:xfrm>
            <a:off x="5950075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4" name="Google Shape;424;p22"/>
          <p:cNvSpPr txBox="1">
            <a:spLocks noGrp="1"/>
          </p:cNvSpPr>
          <p:nvPr>
            <p:ph type="subTitle" idx="4"/>
          </p:nvPr>
        </p:nvSpPr>
        <p:spPr>
          <a:xfrm>
            <a:off x="725488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5"/>
          </p:nvPr>
        </p:nvSpPr>
        <p:spPr>
          <a:xfrm>
            <a:off x="3342381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subTitle" idx="6"/>
          </p:nvPr>
        </p:nvSpPr>
        <p:spPr>
          <a:xfrm>
            <a:off x="5950113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-2199500" y="-35539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09725" y="282900"/>
            <a:ext cx="162900" cy="1626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8556917" y="633909"/>
            <a:ext cx="1717686" cy="1718100"/>
            <a:chOff x="1347125" y="349025"/>
            <a:chExt cx="4978800" cy="4980000"/>
          </a:xfrm>
        </p:grpSpPr>
        <p:sp>
          <p:nvSpPr>
            <p:cNvPr id="430" name="Google Shape;430;p2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>
            <a:off x="8845750" y="2085125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7"/>
          </p:nvPr>
        </p:nvSpPr>
        <p:spPr>
          <a:xfrm>
            <a:off x="736425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subTitle" idx="8"/>
          </p:nvPr>
        </p:nvSpPr>
        <p:spPr>
          <a:xfrm>
            <a:off x="3342381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9"/>
          </p:nvPr>
        </p:nvSpPr>
        <p:spPr>
          <a:xfrm>
            <a:off x="5950100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subTitle" idx="13"/>
          </p:nvPr>
        </p:nvSpPr>
        <p:spPr>
          <a:xfrm>
            <a:off x="59501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14"/>
          </p:nvPr>
        </p:nvSpPr>
        <p:spPr>
          <a:xfrm>
            <a:off x="3342381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8" name="Google Shape;458;p22"/>
          <p:cNvSpPr txBox="1">
            <a:spLocks noGrp="1"/>
          </p:cNvSpPr>
          <p:nvPr>
            <p:ph type="subTitle" idx="15"/>
          </p:nvPr>
        </p:nvSpPr>
        <p:spPr>
          <a:xfrm>
            <a:off x="7255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2">
  <p:cSld name="CUSTOM_7">
    <p:bg>
      <p:bgPr>
        <a:solidFill>
          <a:schemeClr val="accen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"/>
          <p:cNvSpPr/>
          <p:nvPr/>
        </p:nvSpPr>
        <p:spPr>
          <a:xfrm flipH="1">
            <a:off x="-6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"/>
          <p:cNvSpPr/>
          <p:nvPr/>
        </p:nvSpPr>
        <p:spPr>
          <a:xfrm rot="-6727045">
            <a:off x="-657634" y="261153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3"/>
          <p:cNvSpPr/>
          <p:nvPr/>
        </p:nvSpPr>
        <p:spPr>
          <a:xfrm>
            <a:off x="2805300" y="3336025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23"/>
          <p:cNvGrpSpPr/>
          <p:nvPr/>
        </p:nvGrpSpPr>
        <p:grpSpPr>
          <a:xfrm>
            <a:off x="8285400" y="-124063"/>
            <a:ext cx="1597199" cy="1597584"/>
            <a:chOff x="1347125" y="349025"/>
            <a:chExt cx="4978800" cy="4980000"/>
          </a:xfrm>
        </p:grpSpPr>
        <p:sp>
          <p:nvSpPr>
            <p:cNvPr id="464" name="Google Shape;464;p2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3"/>
          <p:cNvSpPr/>
          <p:nvPr/>
        </p:nvSpPr>
        <p:spPr>
          <a:xfrm>
            <a:off x="8044100" y="113800"/>
            <a:ext cx="506400" cy="5064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"/>
          <p:cNvSpPr txBox="1">
            <a:spLocks noGrp="1"/>
          </p:cNvSpPr>
          <p:nvPr>
            <p:ph type="title"/>
          </p:nvPr>
        </p:nvSpPr>
        <p:spPr>
          <a:xfrm>
            <a:off x="720000" y="938850"/>
            <a:ext cx="272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8" name="Google Shape;488;p23"/>
          <p:cNvSpPr txBox="1">
            <a:spLocks noGrp="1"/>
          </p:cNvSpPr>
          <p:nvPr>
            <p:ph type="subTitle" idx="1"/>
          </p:nvPr>
        </p:nvSpPr>
        <p:spPr>
          <a:xfrm>
            <a:off x="3533400" y="1794375"/>
            <a:ext cx="21774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23"/>
          <p:cNvSpPr txBox="1">
            <a:spLocks noGrp="1"/>
          </p:cNvSpPr>
          <p:nvPr>
            <p:ph type="subTitle" idx="2"/>
          </p:nvPr>
        </p:nvSpPr>
        <p:spPr>
          <a:xfrm>
            <a:off x="6333400" y="1794365"/>
            <a:ext cx="21774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3"/>
          </p:nvPr>
        </p:nvSpPr>
        <p:spPr>
          <a:xfrm>
            <a:off x="4927175" y="3957286"/>
            <a:ext cx="21774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4"/>
          </p:nvPr>
        </p:nvSpPr>
        <p:spPr>
          <a:xfrm>
            <a:off x="3533400" y="1452575"/>
            <a:ext cx="2177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5"/>
          </p:nvPr>
        </p:nvSpPr>
        <p:spPr>
          <a:xfrm>
            <a:off x="6333400" y="1452575"/>
            <a:ext cx="2177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6"/>
          </p:nvPr>
        </p:nvSpPr>
        <p:spPr>
          <a:xfrm>
            <a:off x="4927175" y="3623911"/>
            <a:ext cx="2177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title" idx="7" hasCustomPrompt="1"/>
          </p:nvPr>
        </p:nvSpPr>
        <p:spPr>
          <a:xfrm>
            <a:off x="6822925" y="620825"/>
            <a:ext cx="11982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23"/>
          <p:cNvSpPr txBox="1">
            <a:spLocks noGrp="1"/>
          </p:cNvSpPr>
          <p:nvPr>
            <p:ph type="title" idx="8" hasCustomPrompt="1"/>
          </p:nvPr>
        </p:nvSpPr>
        <p:spPr>
          <a:xfrm>
            <a:off x="4023075" y="620825"/>
            <a:ext cx="11982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23"/>
          <p:cNvSpPr txBox="1">
            <a:spLocks noGrp="1"/>
          </p:cNvSpPr>
          <p:nvPr>
            <p:ph type="title" idx="9" hasCustomPrompt="1"/>
          </p:nvPr>
        </p:nvSpPr>
        <p:spPr>
          <a:xfrm>
            <a:off x="5416850" y="2792248"/>
            <a:ext cx="11982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2">
  <p:cSld name="CUSTOM_9">
    <p:bg>
      <p:bgPr>
        <a:solidFill>
          <a:schemeClr val="accent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5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5"/>
          <p:cNvSpPr txBox="1">
            <a:spLocks noGrp="1"/>
          </p:cNvSpPr>
          <p:nvPr>
            <p:ph type="title"/>
          </p:nvPr>
        </p:nvSpPr>
        <p:spPr>
          <a:xfrm>
            <a:off x="720000" y="384048"/>
            <a:ext cx="27249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25"/>
          <p:cNvSpPr/>
          <p:nvPr/>
        </p:nvSpPr>
        <p:spPr>
          <a:xfrm rot="2539751">
            <a:off x="4464252" y="-3334804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 rot="9266724">
            <a:off x="4784464" y="1191041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5986374" y="4568875"/>
            <a:ext cx="1159500" cy="11595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>
  <p:cSld name="CUSTOM_10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"/>
          <p:cNvSpPr txBox="1">
            <a:spLocks noGrp="1"/>
          </p:cNvSpPr>
          <p:nvPr>
            <p:ph type="ctrTitle"/>
          </p:nvPr>
        </p:nvSpPr>
        <p:spPr>
          <a:xfrm>
            <a:off x="6497275" y="865275"/>
            <a:ext cx="2091900" cy="10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1" name="Google Shape;541;p26"/>
          <p:cNvSpPr txBox="1">
            <a:spLocks noGrp="1"/>
          </p:cNvSpPr>
          <p:nvPr>
            <p:ph type="subTitle" idx="1"/>
          </p:nvPr>
        </p:nvSpPr>
        <p:spPr>
          <a:xfrm>
            <a:off x="2600600" y="1350763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subTitle" idx="2"/>
          </p:nvPr>
        </p:nvSpPr>
        <p:spPr>
          <a:xfrm>
            <a:off x="2600600" y="3516950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-265074" y="-239474"/>
            <a:ext cx="726900" cy="7269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26"/>
          <p:cNvGrpSpPr/>
          <p:nvPr/>
        </p:nvGrpSpPr>
        <p:grpSpPr>
          <a:xfrm>
            <a:off x="-465253" y="257358"/>
            <a:ext cx="890209" cy="890424"/>
            <a:chOff x="1347125" y="349025"/>
            <a:chExt cx="4978800" cy="4980000"/>
          </a:xfrm>
        </p:grpSpPr>
        <p:sp>
          <p:nvSpPr>
            <p:cNvPr id="545" name="Google Shape;545;p26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26"/>
          <p:cNvSpPr txBox="1">
            <a:spLocks noGrp="1"/>
          </p:cNvSpPr>
          <p:nvPr>
            <p:ph type="subTitle" idx="3"/>
          </p:nvPr>
        </p:nvSpPr>
        <p:spPr>
          <a:xfrm>
            <a:off x="2600600" y="1011844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8" name="Google Shape;568;p26"/>
          <p:cNvSpPr txBox="1">
            <a:spLocks noGrp="1"/>
          </p:cNvSpPr>
          <p:nvPr>
            <p:ph type="subTitle" idx="4"/>
          </p:nvPr>
        </p:nvSpPr>
        <p:spPr>
          <a:xfrm>
            <a:off x="2600600" y="3178025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"/>
          <p:cNvSpPr txBox="1">
            <a:spLocks noGrp="1"/>
          </p:cNvSpPr>
          <p:nvPr>
            <p:ph type="title"/>
          </p:nvPr>
        </p:nvSpPr>
        <p:spPr>
          <a:xfrm>
            <a:off x="5075700" y="1749900"/>
            <a:ext cx="3348300" cy="5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71" name="Google Shape;571;p27"/>
          <p:cNvSpPr txBox="1">
            <a:spLocks noGrp="1"/>
          </p:cNvSpPr>
          <p:nvPr>
            <p:ph type="subTitle" idx="1"/>
          </p:nvPr>
        </p:nvSpPr>
        <p:spPr>
          <a:xfrm>
            <a:off x="5075700" y="2339400"/>
            <a:ext cx="29592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72" name="Google Shape;572;p27"/>
          <p:cNvSpPr/>
          <p:nvPr/>
        </p:nvSpPr>
        <p:spPr>
          <a:xfrm rot="2539751">
            <a:off x="7178252" y="-3728754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 rot="9266724">
            <a:off x="7498464" y="797091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subTitle" idx="1"/>
          </p:nvPr>
        </p:nvSpPr>
        <p:spPr>
          <a:xfrm>
            <a:off x="747150" y="1381800"/>
            <a:ext cx="32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2">
    <p:bg>
      <p:bgPr>
        <a:solidFill>
          <a:schemeClr val="accen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"/>
          <p:cNvSpPr txBox="1">
            <a:spLocks noGrp="1"/>
          </p:cNvSpPr>
          <p:nvPr>
            <p:ph type="title"/>
          </p:nvPr>
        </p:nvSpPr>
        <p:spPr>
          <a:xfrm>
            <a:off x="5075700" y="1756688"/>
            <a:ext cx="33483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28"/>
          <p:cNvSpPr txBox="1">
            <a:spLocks noGrp="1"/>
          </p:cNvSpPr>
          <p:nvPr>
            <p:ph type="subTitle" idx="1"/>
          </p:nvPr>
        </p:nvSpPr>
        <p:spPr>
          <a:xfrm>
            <a:off x="5075700" y="2353613"/>
            <a:ext cx="29394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28"/>
          <p:cNvSpPr/>
          <p:nvPr/>
        </p:nvSpPr>
        <p:spPr>
          <a:xfrm rot="8260249" flipH="1">
            <a:off x="7170952" y="3939071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 rot="1533276" flipH="1">
            <a:off x="7491164" y="3951018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hanks slide">
  <p:cSld name="CUSTOM_13">
    <p:bg>
      <p:bgPr>
        <a:solidFill>
          <a:schemeClr val="accent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"/>
          <p:cNvSpPr/>
          <p:nvPr/>
        </p:nvSpPr>
        <p:spPr>
          <a:xfrm>
            <a:off x="-936625" y="859450"/>
            <a:ext cx="3151800" cy="3151800"/>
          </a:xfrm>
          <a:prstGeom prst="donut">
            <a:avLst>
              <a:gd name="adj" fmla="val 17842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9"/>
          <p:cNvSpPr/>
          <p:nvPr/>
        </p:nvSpPr>
        <p:spPr>
          <a:xfrm>
            <a:off x="293888" y="3180800"/>
            <a:ext cx="474000" cy="474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grpSp>
        <p:nvGrpSpPr>
          <p:cNvPr id="582" name="Google Shape;582;p29"/>
          <p:cNvGrpSpPr/>
          <p:nvPr/>
        </p:nvGrpSpPr>
        <p:grpSpPr>
          <a:xfrm>
            <a:off x="1283282" y="788704"/>
            <a:ext cx="781174" cy="781362"/>
            <a:chOff x="1347125" y="349025"/>
            <a:chExt cx="4978800" cy="4980000"/>
          </a:xfrm>
        </p:grpSpPr>
        <p:sp>
          <p:nvSpPr>
            <p:cNvPr id="583" name="Google Shape;583;p2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2234125" y="2150850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5000">
                <a:solidFill>
                  <a:srgbClr val="F0F7E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6" name="Google Shape;606;p29"/>
          <p:cNvSpPr txBox="1">
            <a:spLocks noGrp="1"/>
          </p:cNvSpPr>
          <p:nvPr>
            <p:ph type="subTitle" idx="1"/>
          </p:nvPr>
        </p:nvSpPr>
        <p:spPr>
          <a:xfrm>
            <a:off x="4627625" y="4320125"/>
            <a:ext cx="3785400" cy="2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29"/>
          <p:cNvSpPr txBox="1"/>
          <p:nvPr/>
        </p:nvSpPr>
        <p:spPr>
          <a:xfrm>
            <a:off x="5079125" y="3413675"/>
            <a:ext cx="33450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12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4">
    <p:bg>
      <p:bgPr>
        <a:solidFill>
          <a:schemeClr val="accen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10" name="Google Shape;610;p30"/>
          <p:cNvGrpSpPr/>
          <p:nvPr/>
        </p:nvGrpSpPr>
        <p:grpSpPr>
          <a:xfrm>
            <a:off x="1335868" y="686194"/>
            <a:ext cx="650729" cy="650886"/>
            <a:chOff x="1347125" y="349025"/>
            <a:chExt cx="4978800" cy="4980000"/>
          </a:xfrm>
        </p:grpSpPr>
        <p:sp>
          <p:nvSpPr>
            <p:cNvPr id="611" name="Google Shape;611;p3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0"/>
          <p:cNvSpPr/>
          <p:nvPr/>
        </p:nvSpPr>
        <p:spPr>
          <a:xfrm>
            <a:off x="246147" y="3433400"/>
            <a:ext cx="501000" cy="50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0"/>
          <p:cNvSpPr txBox="1">
            <a:spLocks noGrp="1"/>
          </p:cNvSpPr>
          <p:nvPr>
            <p:ph type="title"/>
          </p:nvPr>
        </p:nvSpPr>
        <p:spPr>
          <a:xfrm>
            <a:off x="2417725" y="1959488"/>
            <a:ext cx="5679300" cy="10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5" name="Google Shape;635;p30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602498" y="3698775"/>
            <a:ext cx="235500" cy="2355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5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1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40" name="Google Shape;640;p31"/>
          <p:cNvGrpSpPr/>
          <p:nvPr/>
        </p:nvGrpSpPr>
        <p:grpSpPr>
          <a:xfrm>
            <a:off x="901678" y="384227"/>
            <a:ext cx="1176988" cy="1177272"/>
            <a:chOff x="1347125" y="349025"/>
            <a:chExt cx="4978800" cy="4980000"/>
          </a:xfrm>
        </p:grpSpPr>
        <p:sp>
          <p:nvSpPr>
            <p:cNvPr id="641" name="Google Shape;641;p3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1"/>
          <p:cNvSpPr/>
          <p:nvPr/>
        </p:nvSpPr>
        <p:spPr>
          <a:xfrm>
            <a:off x="901672" y="3998600"/>
            <a:ext cx="501000" cy="50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 txBox="1">
            <a:spLocks noGrp="1"/>
          </p:cNvSpPr>
          <p:nvPr>
            <p:ph type="title"/>
          </p:nvPr>
        </p:nvSpPr>
        <p:spPr>
          <a:xfrm>
            <a:off x="2417725" y="2018688"/>
            <a:ext cx="56793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31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31"/>
          <p:cNvSpPr/>
          <p:nvPr/>
        </p:nvSpPr>
        <p:spPr>
          <a:xfrm rot="-6727045">
            <a:off x="5316341" y="382363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7909623" y="4041925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solidFill>
          <a:schemeClr val="accen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2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71" name="Google Shape;671;p32"/>
          <p:cNvSpPr/>
          <p:nvPr/>
        </p:nvSpPr>
        <p:spPr>
          <a:xfrm>
            <a:off x="1153977" y="586793"/>
            <a:ext cx="444300" cy="4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2"/>
          <p:cNvSpPr txBox="1">
            <a:spLocks noGrp="1"/>
          </p:cNvSpPr>
          <p:nvPr>
            <p:ph type="title"/>
          </p:nvPr>
        </p:nvSpPr>
        <p:spPr>
          <a:xfrm>
            <a:off x="2417725" y="2003888"/>
            <a:ext cx="5679300" cy="9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32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32"/>
          <p:cNvSpPr/>
          <p:nvPr/>
        </p:nvSpPr>
        <p:spPr>
          <a:xfrm>
            <a:off x="217925" y="2906275"/>
            <a:ext cx="444300" cy="4443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2"/>
          <p:cNvSpPr/>
          <p:nvPr/>
        </p:nvSpPr>
        <p:spPr>
          <a:xfrm>
            <a:off x="7328699" y="4498225"/>
            <a:ext cx="1159500" cy="1159500"/>
          </a:xfrm>
          <a:prstGeom prst="donut">
            <a:avLst>
              <a:gd name="adj" fmla="val 178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32"/>
          <p:cNvGrpSpPr/>
          <p:nvPr/>
        </p:nvGrpSpPr>
        <p:grpSpPr>
          <a:xfrm>
            <a:off x="8092579" y="4061881"/>
            <a:ext cx="1235738" cy="1236036"/>
            <a:chOff x="1347125" y="349025"/>
            <a:chExt cx="4978800" cy="4980000"/>
          </a:xfrm>
        </p:grpSpPr>
        <p:sp>
          <p:nvSpPr>
            <p:cNvPr id="677" name="Google Shape;677;p3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2"/>
          <p:cNvSpPr/>
          <p:nvPr/>
        </p:nvSpPr>
        <p:spPr>
          <a:xfrm>
            <a:off x="8553551" y="213355"/>
            <a:ext cx="240900" cy="240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1" name="Google Shape;701;p32"/>
          <p:cNvSpPr/>
          <p:nvPr/>
        </p:nvSpPr>
        <p:spPr>
          <a:xfrm>
            <a:off x="-542976" y="2994800"/>
            <a:ext cx="1159500" cy="1159500"/>
          </a:xfrm>
          <a:prstGeom prst="donut">
            <a:avLst>
              <a:gd name="adj" fmla="val 178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17">
    <p:bg>
      <p:bgPr>
        <a:solidFill>
          <a:schemeClr val="accen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33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704" name="Google Shape;704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3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727" name="Google Shape;727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33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3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3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3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3">
  <p:cSld name="CUSTOM_18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"/>
          <p:cNvSpPr txBox="1">
            <a:spLocks noGrp="1"/>
          </p:cNvSpPr>
          <p:nvPr>
            <p:ph type="title"/>
          </p:nvPr>
        </p:nvSpPr>
        <p:spPr>
          <a:xfrm>
            <a:off x="720000" y="1941300"/>
            <a:ext cx="3294000" cy="12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5" name="Google Shape;755;p34"/>
          <p:cNvSpPr txBox="1">
            <a:spLocks noGrp="1"/>
          </p:cNvSpPr>
          <p:nvPr>
            <p:ph type="subTitle" idx="1"/>
          </p:nvPr>
        </p:nvSpPr>
        <p:spPr>
          <a:xfrm>
            <a:off x="5089025" y="9897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34"/>
          <p:cNvSpPr txBox="1">
            <a:spLocks noGrp="1"/>
          </p:cNvSpPr>
          <p:nvPr>
            <p:ph type="subTitle" idx="2"/>
          </p:nvPr>
        </p:nvSpPr>
        <p:spPr>
          <a:xfrm>
            <a:off x="5089025" y="1881275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34"/>
          <p:cNvSpPr txBox="1">
            <a:spLocks noGrp="1"/>
          </p:cNvSpPr>
          <p:nvPr>
            <p:ph type="subTitle" idx="3"/>
          </p:nvPr>
        </p:nvSpPr>
        <p:spPr>
          <a:xfrm>
            <a:off x="5089025" y="2757013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4"/>
          <p:cNvSpPr txBox="1">
            <a:spLocks noGrp="1"/>
          </p:cNvSpPr>
          <p:nvPr>
            <p:ph type="subTitle" idx="4"/>
          </p:nvPr>
        </p:nvSpPr>
        <p:spPr>
          <a:xfrm>
            <a:off x="5089025" y="37222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grpSp>
        <p:nvGrpSpPr>
          <p:cNvPr id="759" name="Google Shape;759;p34"/>
          <p:cNvGrpSpPr/>
          <p:nvPr/>
        </p:nvGrpSpPr>
        <p:grpSpPr>
          <a:xfrm>
            <a:off x="8010979" y="-524141"/>
            <a:ext cx="1717686" cy="1718100"/>
            <a:chOff x="1347125" y="349025"/>
            <a:chExt cx="4978800" cy="4980000"/>
          </a:xfrm>
        </p:grpSpPr>
        <p:sp>
          <p:nvSpPr>
            <p:cNvPr id="760" name="Google Shape;760;p34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4"/>
          <p:cNvSpPr/>
          <p:nvPr/>
        </p:nvSpPr>
        <p:spPr>
          <a:xfrm>
            <a:off x="8665988" y="54000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7434013" y="172593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4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4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4">
  <p:cSld name="CUSTOM_19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5"/>
          <p:cNvSpPr txBox="1">
            <a:spLocks noGrp="1"/>
          </p:cNvSpPr>
          <p:nvPr>
            <p:ph type="title"/>
          </p:nvPr>
        </p:nvSpPr>
        <p:spPr>
          <a:xfrm>
            <a:off x="761000" y="384050"/>
            <a:ext cx="78093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1"/>
          </p:nvPr>
        </p:nvSpPr>
        <p:spPr>
          <a:xfrm>
            <a:off x="1074150" y="1344373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2"/>
          </p:nvPr>
        </p:nvSpPr>
        <p:spPr>
          <a:xfrm>
            <a:off x="1074150" y="2468125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3"/>
          </p:nvPr>
        </p:nvSpPr>
        <p:spPr>
          <a:xfrm>
            <a:off x="1074150" y="3029999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4"/>
          </p:nvPr>
        </p:nvSpPr>
        <p:spPr>
          <a:xfrm>
            <a:off x="1074150" y="3591873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2" name="Google Shape;792;p35"/>
          <p:cNvSpPr txBox="1">
            <a:spLocks noGrp="1"/>
          </p:cNvSpPr>
          <p:nvPr>
            <p:ph type="subTitle" idx="5"/>
          </p:nvPr>
        </p:nvSpPr>
        <p:spPr>
          <a:xfrm>
            <a:off x="1074150" y="1906250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CUSTOM_20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6"/>
          <p:cNvSpPr txBox="1">
            <a:spLocks noGrp="1"/>
          </p:cNvSpPr>
          <p:nvPr>
            <p:ph type="subTitle" idx="1"/>
          </p:nvPr>
        </p:nvSpPr>
        <p:spPr>
          <a:xfrm>
            <a:off x="10550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36"/>
          <p:cNvSpPr txBox="1">
            <a:spLocks noGrp="1"/>
          </p:cNvSpPr>
          <p:nvPr>
            <p:ph type="subTitle" idx="2"/>
          </p:nvPr>
        </p:nvSpPr>
        <p:spPr>
          <a:xfrm>
            <a:off x="60244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36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7" name="Google Shape;797;p36"/>
          <p:cNvSpPr txBox="1">
            <a:spLocks noGrp="1"/>
          </p:cNvSpPr>
          <p:nvPr>
            <p:ph type="subTitle" idx="3"/>
          </p:nvPr>
        </p:nvSpPr>
        <p:spPr>
          <a:xfrm>
            <a:off x="10550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8" name="Google Shape;798;p36"/>
          <p:cNvSpPr txBox="1">
            <a:spLocks noGrp="1"/>
          </p:cNvSpPr>
          <p:nvPr>
            <p:ph type="subTitle" idx="4"/>
          </p:nvPr>
        </p:nvSpPr>
        <p:spPr>
          <a:xfrm>
            <a:off x="60244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2">
  <p:cSld name="CUSTOM_2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7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1" name="Google Shape;801;p37"/>
          <p:cNvSpPr txBox="1">
            <a:spLocks noGrp="1"/>
          </p:cNvSpPr>
          <p:nvPr>
            <p:ph type="subTitle" idx="1"/>
          </p:nvPr>
        </p:nvSpPr>
        <p:spPr>
          <a:xfrm>
            <a:off x="1074150" y="1151650"/>
            <a:ext cx="6995700" cy="3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692850" y="1444238"/>
            <a:ext cx="3816000" cy="13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1"/>
          </p:nvPr>
        </p:nvSpPr>
        <p:spPr>
          <a:xfrm>
            <a:off x="692850" y="2906650"/>
            <a:ext cx="38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709986" y="1329770"/>
            <a:ext cx="36066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 sz="1400"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0"/>
          <p:cNvGrpSpPr/>
          <p:nvPr/>
        </p:nvGrpSpPr>
        <p:grpSpPr>
          <a:xfrm>
            <a:off x="8064617" y="361184"/>
            <a:ext cx="1717686" cy="1718100"/>
            <a:chOff x="1347125" y="349025"/>
            <a:chExt cx="4978800" cy="4980000"/>
          </a:xfrm>
        </p:grpSpPr>
        <p:sp>
          <p:nvSpPr>
            <p:cNvPr id="118" name="Google Shape;118;p1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0"/>
          <p:cNvSpPr/>
          <p:nvPr/>
        </p:nvSpPr>
        <p:spPr>
          <a:xfrm>
            <a:off x="-1925625" y="-2803700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0"/>
          <p:cNvGrpSpPr/>
          <p:nvPr/>
        </p:nvGrpSpPr>
        <p:grpSpPr>
          <a:xfrm>
            <a:off x="441939" y="198398"/>
            <a:ext cx="760263" cy="760446"/>
            <a:chOff x="1347125" y="349025"/>
            <a:chExt cx="4978800" cy="4980000"/>
          </a:xfrm>
        </p:grpSpPr>
        <p:sp>
          <p:nvSpPr>
            <p:cNvPr id="142" name="Google Shape;142;p1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0"/>
          <p:cNvSpPr/>
          <p:nvPr/>
        </p:nvSpPr>
        <p:spPr>
          <a:xfrm>
            <a:off x="-98275" y="1604525"/>
            <a:ext cx="258300" cy="258300"/>
          </a:xfrm>
          <a:prstGeom prst="ellipse">
            <a:avLst/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>
            <a:off x="-49100" y="1230525"/>
            <a:ext cx="159900" cy="159900"/>
          </a:xfrm>
          <a:prstGeom prst="ellipse">
            <a:avLst/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2371050" y="2876275"/>
            <a:ext cx="44019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1"/>
          </p:nvPr>
        </p:nvSpPr>
        <p:spPr>
          <a:xfrm>
            <a:off x="2370975" y="1847925"/>
            <a:ext cx="44019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785625"/>
            <a:ext cx="85206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7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subTitle" idx="1"/>
          </p:nvPr>
        </p:nvSpPr>
        <p:spPr>
          <a:xfrm>
            <a:off x="2512850" y="2825375"/>
            <a:ext cx="41184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7770599" y="-528325"/>
            <a:ext cx="1159500" cy="11595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-383533" y="3990559"/>
            <a:ext cx="1717686" cy="1718100"/>
            <a:chOff x="1347125" y="349025"/>
            <a:chExt cx="4978800" cy="4980000"/>
          </a:xfrm>
        </p:grpSpPr>
        <p:sp>
          <p:nvSpPr>
            <p:cNvPr id="173" name="Google Shape;173;p1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1"/>
          <p:cNvSpPr/>
          <p:nvPr/>
        </p:nvSpPr>
        <p:spPr>
          <a:xfrm>
            <a:off x="991750" y="399055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154050" y="3357868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7189025" y="246022"/>
            <a:ext cx="233400" cy="2334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8853900" y="479424"/>
            <a:ext cx="135600" cy="1356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2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BLANK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/>
          <p:nvPr/>
        </p:nvSpPr>
        <p:spPr>
          <a:xfrm>
            <a:off x="7084000" y="540000"/>
            <a:ext cx="4029000" cy="4029000"/>
          </a:xfrm>
          <a:prstGeom prst="donut">
            <a:avLst>
              <a:gd name="adj" fmla="val 1784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1"/>
          </p:nvPr>
        </p:nvSpPr>
        <p:spPr>
          <a:xfrm>
            <a:off x="799919" y="2010942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2"/>
          </p:nvPr>
        </p:nvSpPr>
        <p:spPr>
          <a:xfrm>
            <a:off x="799919" y="3853588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3"/>
          </p:nvPr>
        </p:nvSpPr>
        <p:spPr>
          <a:xfrm>
            <a:off x="3398494" y="2010942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4"/>
          </p:nvPr>
        </p:nvSpPr>
        <p:spPr>
          <a:xfrm>
            <a:off x="3398494" y="3853588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7152238" y="3180800"/>
            <a:ext cx="474000" cy="474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grpSp>
        <p:nvGrpSpPr>
          <p:cNvPr id="209" name="Google Shape;209;p15"/>
          <p:cNvGrpSpPr/>
          <p:nvPr/>
        </p:nvGrpSpPr>
        <p:grpSpPr>
          <a:xfrm>
            <a:off x="8073382" y="788704"/>
            <a:ext cx="781174" cy="781362"/>
            <a:chOff x="1347125" y="349025"/>
            <a:chExt cx="4978800" cy="4980000"/>
          </a:xfrm>
        </p:grpSpPr>
        <p:sp>
          <p:nvSpPr>
            <p:cNvPr id="210" name="Google Shape;210;p15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5"/>
          <p:cNvSpPr/>
          <p:nvPr/>
        </p:nvSpPr>
        <p:spPr>
          <a:xfrm>
            <a:off x="6954869" y="963900"/>
            <a:ext cx="286500" cy="2862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xfrm>
            <a:off x="713219" y="384048"/>
            <a:ext cx="6995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5"/>
          </p:nvPr>
        </p:nvSpPr>
        <p:spPr>
          <a:xfrm>
            <a:off x="3398494" y="16758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6"/>
          </p:nvPr>
        </p:nvSpPr>
        <p:spPr>
          <a:xfrm>
            <a:off x="799919" y="3515042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7"/>
          </p:nvPr>
        </p:nvSpPr>
        <p:spPr>
          <a:xfrm>
            <a:off x="799919" y="16758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8"/>
          </p:nvPr>
        </p:nvSpPr>
        <p:spPr>
          <a:xfrm>
            <a:off x="3398494" y="35150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 idx="9" hasCustomPrompt="1"/>
          </p:nvPr>
        </p:nvSpPr>
        <p:spPr>
          <a:xfrm>
            <a:off x="79992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5"/>
          <p:cNvSpPr txBox="1">
            <a:spLocks noGrp="1"/>
          </p:cNvSpPr>
          <p:nvPr>
            <p:ph type="title" idx="13" hasCustomPrompt="1"/>
          </p:nvPr>
        </p:nvSpPr>
        <p:spPr>
          <a:xfrm>
            <a:off x="799925" y="29665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5"/>
          <p:cNvSpPr txBox="1">
            <a:spLocks noGrp="1"/>
          </p:cNvSpPr>
          <p:nvPr>
            <p:ph type="title" idx="14" hasCustomPrompt="1"/>
          </p:nvPr>
        </p:nvSpPr>
        <p:spPr>
          <a:xfrm>
            <a:off x="3402575" y="29665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15" hasCustomPrompt="1"/>
          </p:nvPr>
        </p:nvSpPr>
        <p:spPr>
          <a:xfrm>
            <a:off x="340257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7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ellis/ArchMati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69"/>
          <p:cNvSpPr txBox="1">
            <a:spLocks noGrp="1"/>
          </p:cNvSpPr>
          <p:nvPr>
            <p:ph type="title"/>
          </p:nvPr>
        </p:nvSpPr>
        <p:spPr>
          <a:xfrm>
            <a:off x="4907800" y="2402762"/>
            <a:ext cx="3348300" cy="5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SyDykOS</a:t>
            </a:r>
            <a:endParaRPr dirty="0"/>
          </a:p>
        </p:txBody>
      </p:sp>
      <p:sp>
        <p:nvSpPr>
          <p:cNvPr id="3822" name="Google Shape;3822;p69"/>
          <p:cNvSpPr txBox="1">
            <a:spLocks noGrp="1"/>
          </p:cNvSpPr>
          <p:nvPr>
            <p:ph type="subTitle" idx="1"/>
          </p:nvPr>
        </p:nvSpPr>
        <p:spPr>
          <a:xfrm>
            <a:off x="4907800" y="2992262"/>
            <a:ext cx="29592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Roboto" panose="02000000000000000000" pitchFamily="2" charset="0"/>
                <a:cs typeface="Roboto" panose="02000000000000000000" pitchFamily="2" charset="0"/>
              </a:rPr>
              <a:t>By: Charbel Bachaalany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ea typeface="Roboto" panose="02000000000000000000" pitchFamily="2" charset="0"/>
                <a:cs typeface="Roboto" panose="02000000000000000000" pitchFamily="2" charset="0"/>
              </a:rPr>
              <a:t>       </a:t>
            </a:r>
            <a:endParaRPr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823" name="Google Shape;3823;p69"/>
          <p:cNvSpPr/>
          <p:nvPr/>
        </p:nvSpPr>
        <p:spPr>
          <a:xfrm>
            <a:off x="413500" y="1601500"/>
            <a:ext cx="210600" cy="210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4" name="Google Shape;3824;p69"/>
          <p:cNvGrpSpPr/>
          <p:nvPr/>
        </p:nvGrpSpPr>
        <p:grpSpPr>
          <a:xfrm>
            <a:off x="48402" y="269520"/>
            <a:ext cx="1484678" cy="1485036"/>
            <a:chOff x="1347125" y="349025"/>
            <a:chExt cx="4978800" cy="4980000"/>
          </a:xfrm>
        </p:grpSpPr>
        <p:sp>
          <p:nvSpPr>
            <p:cNvPr id="3825" name="Google Shape;3825;p6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6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6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6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6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6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6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6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6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6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6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6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6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6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6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6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6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6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6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6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6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6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7" name="Google Shape;3847;p69"/>
          <p:cNvGrpSpPr/>
          <p:nvPr/>
        </p:nvGrpSpPr>
        <p:grpSpPr>
          <a:xfrm>
            <a:off x="719991" y="980900"/>
            <a:ext cx="3873254" cy="3181704"/>
            <a:chOff x="719991" y="980900"/>
            <a:chExt cx="3873254" cy="3181704"/>
          </a:xfrm>
        </p:grpSpPr>
        <p:grpSp>
          <p:nvGrpSpPr>
            <p:cNvPr id="3848" name="Google Shape;3848;p69"/>
            <p:cNvGrpSpPr/>
            <p:nvPr/>
          </p:nvGrpSpPr>
          <p:grpSpPr>
            <a:xfrm>
              <a:off x="719991" y="980900"/>
              <a:ext cx="3873254" cy="3181704"/>
              <a:chOff x="1377550" y="921425"/>
              <a:chExt cx="4892325" cy="4018825"/>
            </a:xfrm>
          </p:grpSpPr>
          <p:sp>
            <p:nvSpPr>
              <p:cNvPr id="3853" name="Google Shape;3853;p69"/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69"/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69"/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69"/>
              <p:cNvSpPr/>
              <p:nvPr/>
            </p:nvSpPr>
            <p:spPr>
              <a:xfrm>
                <a:off x="3097150" y="4166875"/>
                <a:ext cx="14519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58076" h="11425" extrusionOk="0">
                    <a:moveTo>
                      <a:pt x="56693" y="1"/>
                    </a:moveTo>
                    <a:lnTo>
                      <a:pt x="1264" y="120"/>
                    </a:lnTo>
                    <a:lnTo>
                      <a:pt x="0" y="11425"/>
                    </a:lnTo>
                    <a:lnTo>
                      <a:pt x="58076" y="11258"/>
                    </a:lnTo>
                    <a:lnTo>
                      <a:pt x="56693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69"/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69"/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69"/>
              <p:cNvSpPr/>
              <p:nvPr/>
            </p:nvSpPr>
            <p:spPr>
              <a:xfrm>
                <a:off x="1377550" y="3800775"/>
                <a:ext cx="489232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195693" h="173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2260"/>
                      <a:pt x="24" y="12426"/>
                      <a:pt x="24" y="12641"/>
                    </a:cubicBezTo>
                    <a:cubicBezTo>
                      <a:pt x="1288" y="15432"/>
                      <a:pt x="4055" y="17387"/>
                      <a:pt x="7322" y="17387"/>
                    </a:cubicBezTo>
                    <a:lnTo>
                      <a:pt x="188346" y="17387"/>
                    </a:lnTo>
                    <a:cubicBezTo>
                      <a:pt x="191614" y="17387"/>
                      <a:pt x="194404" y="15408"/>
                      <a:pt x="195668" y="12641"/>
                    </a:cubicBezTo>
                    <a:cubicBezTo>
                      <a:pt x="195668" y="12426"/>
                      <a:pt x="195692" y="12260"/>
                      <a:pt x="195692" y="12045"/>
                    </a:cubicBezTo>
                    <a:lnTo>
                      <a:pt x="195692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69"/>
              <p:cNvSpPr/>
              <p:nvPr/>
            </p:nvSpPr>
            <p:spPr>
              <a:xfrm>
                <a:off x="1633925" y="1098525"/>
                <a:ext cx="4377750" cy="2526375"/>
              </a:xfrm>
              <a:custGeom>
                <a:avLst/>
                <a:gdLst/>
                <a:ahLst/>
                <a:cxnLst/>
                <a:rect l="l" t="t" r="r" b="b"/>
                <a:pathLst>
                  <a:path w="175110" h="101055" extrusionOk="0">
                    <a:moveTo>
                      <a:pt x="1" y="0"/>
                    </a:moveTo>
                    <a:lnTo>
                      <a:pt x="1" y="101055"/>
                    </a:lnTo>
                    <a:lnTo>
                      <a:pt x="175110" y="101055"/>
                    </a:lnTo>
                    <a:lnTo>
                      <a:pt x="1751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69"/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9" name="Google Shape;3859;p69"/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4FE3038-F20B-6C7A-B1B7-7B14FDAD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900" y="4124365"/>
            <a:ext cx="1713124" cy="17192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7027D-3911-EF99-C3C7-C318ABE0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245" y="4552563"/>
            <a:ext cx="335309" cy="335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7F52-03E9-C68E-BF16-19E96B9A0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768" y="3299186"/>
            <a:ext cx="274357" cy="27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5E1E0-65FE-33DD-45F1-4F14C664E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977" y="1119290"/>
            <a:ext cx="3466851" cy="2018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9B8CC-152D-2890-E044-CEFCE077B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338" y="623263"/>
            <a:ext cx="599523" cy="602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55"/>
          <p:cNvSpPr/>
          <p:nvPr/>
        </p:nvSpPr>
        <p:spPr>
          <a:xfrm>
            <a:off x="7051507" y="871853"/>
            <a:ext cx="3764100" cy="37641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7" name="Google Shape;3477;p55"/>
          <p:cNvGrpSpPr/>
          <p:nvPr/>
        </p:nvGrpSpPr>
        <p:grpSpPr>
          <a:xfrm>
            <a:off x="2057147" y="178333"/>
            <a:ext cx="890209" cy="890424"/>
            <a:chOff x="1347125" y="349025"/>
            <a:chExt cx="4978800" cy="4980000"/>
          </a:xfrm>
        </p:grpSpPr>
        <p:sp>
          <p:nvSpPr>
            <p:cNvPr id="3478" name="Google Shape;3478;p55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5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5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5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5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5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5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5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5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5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5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5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5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5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5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5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5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5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5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5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5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5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0" name="Google Shape;3500;p55"/>
          <p:cNvSpPr/>
          <p:nvPr/>
        </p:nvSpPr>
        <p:spPr>
          <a:xfrm>
            <a:off x="637600" y="3492200"/>
            <a:ext cx="427500" cy="4272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55"/>
          <p:cNvSpPr/>
          <p:nvPr/>
        </p:nvSpPr>
        <p:spPr>
          <a:xfrm flipH="1">
            <a:off x="7570693" y="4428481"/>
            <a:ext cx="760302" cy="294302"/>
          </a:xfrm>
          <a:custGeom>
            <a:avLst/>
            <a:gdLst/>
            <a:ahLst/>
            <a:cxnLst/>
            <a:rect l="l" t="t" r="r" b="b"/>
            <a:pathLst>
              <a:path w="8874" h="3435" extrusionOk="0">
                <a:moveTo>
                  <a:pt x="1" y="0"/>
                </a:moveTo>
                <a:lnTo>
                  <a:pt x="1" y="3435"/>
                </a:lnTo>
                <a:lnTo>
                  <a:pt x="8873" y="3435"/>
                </a:lnTo>
                <a:lnTo>
                  <a:pt x="8873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55"/>
          <p:cNvSpPr/>
          <p:nvPr/>
        </p:nvSpPr>
        <p:spPr>
          <a:xfrm flipH="1">
            <a:off x="5923714" y="2194955"/>
            <a:ext cx="4052203" cy="2292816"/>
          </a:xfrm>
          <a:custGeom>
            <a:avLst/>
            <a:gdLst/>
            <a:ahLst/>
            <a:cxnLst/>
            <a:rect l="l" t="t" r="r" b="b"/>
            <a:pathLst>
              <a:path w="47296" h="26761" extrusionOk="0">
                <a:moveTo>
                  <a:pt x="2696" y="1"/>
                </a:moveTo>
                <a:cubicBezTo>
                  <a:pt x="1193" y="1"/>
                  <a:pt x="0" y="1193"/>
                  <a:pt x="0" y="2672"/>
                </a:cubicBezTo>
                <a:lnTo>
                  <a:pt x="0" y="24090"/>
                </a:lnTo>
                <a:cubicBezTo>
                  <a:pt x="0" y="25568"/>
                  <a:pt x="1193" y="26761"/>
                  <a:pt x="2696" y="26761"/>
                </a:cubicBezTo>
                <a:lnTo>
                  <a:pt x="44601" y="26761"/>
                </a:lnTo>
                <a:cubicBezTo>
                  <a:pt x="46103" y="26761"/>
                  <a:pt x="47296" y="25568"/>
                  <a:pt x="47296" y="24090"/>
                </a:cubicBezTo>
                <a:lnTo>
                  <a:pt x="47296" y="2672"/>
                </a:lnTo>
                <a:cubicBezTo>
                  <a:pt x="47296" y="1193"/>
                  <a:pt x="46103" y="1"/>
                  <a:pt x="44601" y="1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55"/>
          <p:cNvSpPr/>
          <p:nvPr/>
        </p:nvSpPr>
        <p:spPr>
          <a:xfrm flipH="1">
            <a:off x="6029954" y="2297168"/>
            <a:ext cx="3837667" cy="2086418"/>
          </a:xfrm>
          <a:custGeom>
            <a:avLst/>
            <a:gdLst/>
            <a:ahLst/>
            <a:cxnLst/>
            <a:rect l="l" t="t" r="r" b="b"/>
            <a:pathLst>
              <a:path w="44792" h="24352" extrusionOk="0">
                <a:moveTo>
                  <a:pt x="1694" y="0"/>
                </a:moveTo>
                <a:cubicBezTo>
                  <a:pt x="740" y="0"/>
                  <a:pt x="1" y="763"/>
                  <a:pt x="1" y="1694"/>
                </a:cubicBezTo>
                <a:lnTo>
                  <a:pt x="1" y="22658"/>
                </a:lnTo>
                <a:cubicBezTo>
                  <a:pt x="1" y="23612"/>
                  <a:pt x="764" y="24352"/>
                  <a:pt x="1694" y="24352"/>
                </a:cubicBezTo>
                <a:lnTo>
                  <a:pt x="43098" y="24352"/>
                </a:lnTo>
                <a:cubicBezTo>
                  <a:pt x="44028" y="24352"/>
                  <a:pt x="44768" y="23612"/>
                  <a:pt x="44791" y="22658"/>
                </a:cubicBezTo>
                <a:lnTo>
                  <a:pt x="44791" y="1694"/>
                </a:lnTo>
                <a:cubicBezTo>
                  <a:pt x="44791" y="740"/>
                  <a:pt x="44028" y="0"/>
                  <a:pt x="43098" y="0"/>
                </a:cubicBez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55"/>
          <p:cNvSpPr/>
          <p:nvPr/>
        </p:nvSpPr>
        <p:spPr>
          <a:xfrm flipH="1">
            <a:off x="6810562" y="4722698"/>
            <a:ext cx="2276451" cy="87991"/>
          </a:xfrm>
          <a:custGeom>
            <a:avLst/>
            <a:gdLst/>
            <a:ahLst/>
            <a:cxnLst/>
            <a:rect l="l" t="t" r="r" b="b"/>
            <a:pathLst>
              <a:path w="26570" h="1027" extrusionOk="0">
                <a:moveTo>
                  <a:pt x="501" y="1"/>
                </a:moveTo>
                <a:cubicBezTo>
                  <a:pt x="215" y="1"/>
                  <a:pt x="0" y="239"/>
                  <a:pt x="0" y="502"/>
                </a:cubicBezTo>
                <a:cubicBezTo>
                  <a:pt x="0" y="812"/>
                  <a:pt x="239" y="1026"/>
                  <a:pt x="501" y="1026"/>
                </a:cubicBezTo>
                <a:lnTo>
                  <a:pt x="26069" y="1026"/>
                </a:lnTo>
                <a:cubicBezTo>
                  <a:pt x="26331" y="1026"/>
                  <a:pt x="26546" y="788"/>
                  <a:pt x="26570" y="502"/>
                </a:cubicBezTo>
                <a:cubicBezTo>
                  <a:pt x="26570" y="215"/>
                  <a:pt x="26331" y="1"/>
                  <a:pt x="26069" y="1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0" name="Google Shape;3520;p55"/>
          <p:cNvGrpSpPr/>
          <p:nvPr/>
        </p:nvGrpSpPr>
        <p:grpSpPr>
          <a:xfrm>
            <a:off x="5622022" y="1310633"/>
            <a:ext cx="952305" cy="1390632"/>
            <a:chOff x="5038020" y="2134710"/>
            <a:chExt cx="952305" cy="1390632"/>
          </a:xfrm>
        </p:grpSpPr>
        <p:sp>
          <p:nvSpPr>
            <p:cNvPr id="3521" name="Google Shape;3521;p55"/>
            <p:cNvSpPr/>
            <p:nvPr/>
          </p:nvSpPr>
          <p:spPr>
            <a:xfrm flipH="1">
              <a:off x="5046402" y="3383800"/>
              <a:ext cx="177623" cy="87998"/>
            </a:xfrm>
            <a:custGeom>
              <a:avLst/>
              <a:gdLst/>
              <a:ahLst/>
              <a:cxnLst/>
              <a:rect l="l" t="t" r="r" b="b"/>
              <a:pathLst>
                <a:path w="2243" h="1437" extrusionOk="0">
                  <a:moveTo>
                    <a:pt x="501" y="0"/>
                  </a:moveTo>
                  <a:lnTo>
                    <a:pt x="0" y="191"/>
                  </a:lnTo>
                  <a:cubicBezTo>
                    <a:pt x="0" y="191"/>
                    <a:pt x="215" y="692"/>
                    <a:pt x="263" y="883"/>
                  </a:cubicBezTo>
                  <a:lnTo>
                    <a:pt x="263" y="1026"/>
                  </a:lnTo>
                  <a:lnTo>
                    <a:pt x="263" y="1169"/>
                  </a:lnTo>
                  <a:cubicBezTo>
                    <a:pt x="263" y="1264"/>
                    <a:pt x="287" y="1407"/>
                    <a:pt x="382" y="1407"/>
                  </a:cubicBezTo>
                  <a:cubicBezTo>
                    <a:pt x="382" y="1431"/>
                    <a:pt x="382" y="1431"/>
                    <a:pt x="406" y="1431"/>
                  </a:cubicBezTo>
                  <a:cubicBezTo>
                    <a:pt x="412" y="1435"/>
                    <a:pt x="423" y="1436"/>
                    <a:pt x="436" y="1436"/>
                  </a:cubicBezTo>
                  <a:cubicBezTo>
                    <a:pt x="522" y="1436"/>
                    <a:pt x="729" y="1377"/>
                    <a:pt x="811" y="1336"/>
                  </a:cubicBezTo>
                  <a:cubicBezTo>
                    <a:pt x="883" y="1336"/>
                    <a:pt x="978" y="1312"/>
                    <a:pt x="1074" y="1288"/>
                  </a:cubicBezTo>
                  <a:cubicBezTo>
                    <a:pt x="1455" y="1240"/>
                    <a:pt x="1694" y="1074"/>
                    <a:pt x="1694" y="1074"/>
                  </a:cubicBezTo>
                  <a:cubicBezTo>
                    <a:pt x="2242" y="787"/>
                    <a:pt x="2147" y="692"/>
                    <a:pt x="2147" y="692"/>
                  </a:cubicBezTo>
                  <a:cubicBezTo>
                    <a:pt x="2052" y="668"/>
                    <a:pt x="2004" y="668"/>
                    <a:pt x="1956" y="668"/>
                  </a:cubicBezTo>
                  <a:cubicBezTo>
                    <a:pt x="1932" y="668"/>
                    <a:pt x="1455" y="740"/>
                    <a:pt x="1455" y="740"/>
                  </a:cubicBezTo>
                  <a:cubicBezTo>
                    <a:pt x="1455" y="740"/>
                    <a:pt x="1002" y="716"/>
                    <a:pt x="740" y="692"/>
                  </a:cubicBezTo>
                  <a:cubicBezTo>
                    <a:pt x="597" y="477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5"/>
            <p:cNvSpPr/>
            <p:nvPr/>
          </p:nvSpPr>
          <p:spPr>
            <a:xfrm flipH="1">
              <a:off x="5038020" y="3420644"/>
              <a:ext cx="165615" cy="66571"/>
            </a:xfrm>
            <a:custGeom>
              <a:avLst/>
              <a:gdLst/>
              <a:ahLst/>
              <a:cxnLst/>
              <a:rect l="l" t="t" r="r" b="b"/>
              <a:pathLst>
                <a:path w="1933" h="777" extrusionOk="0">
                  <a:moveTo>
                    <a:pt x="1670" y="0"/>
                  </a:moveTo>
                  <a:cubicBezTo>
                    <a:pt x="1647" y="0"/>
                    <a:pt x="1170" y="95"/>
                    <a:pt x="1170" y="95"/>
                  </a:cubicBezTo>
                  <a:cubicBezTo>
                    <a:pt x="1170" y="95"/>
                    <a:pt x="955" y="95"/>
                    <a:pt x="740" y="48"/>
                  </a:cubicBezTo>
                  <a:cubicBezTo>
                    <a:pt x="552" y="194"/>
                    <a:pt x="383" y="267"/>
                    <a:pt x="152" y="267"/>
                  </a:cubicBezTo>
                  <a:cubicBezTo>
                    <a:pt x="119" y="267"/>
                    <a:pt x="84" y="265"/>
                    <a:pt x="49" y="262"/>
                  </a:cubicBezTo>
                  <a:lnTo>
                    <a:pt x="1" y="262"/>
                  </a:lnTo>
                  <a:lnTo>
                    <a:pt x="1" y="358"/>
                  </a:lnTo>
                  <a:lnTo>
                    <a:pt x="1" y="453"/>
                  </a:lnTo>
                  <a:cubicBezTo>
                    <a:pt x="1" y="525"/>
                    <a:pt x="1" y="692"/>
                    <a:pt x="96" y="739"/>
                  </a:cubicBezTo>
                  <a:cubicBezTo>
                    <a:pt x="96" y="763"/>
                    <a:pt x="96" y="763"/>
                    <a:pt x="120" y="763"/>
                  </a:cubicBezTo>
                  <a:cubicBezTo>
                    <a:pt x="125" y="773"/>
                    <a:pt x="139" y="776"/>
                    <a:pt x="158" y="776"/>
                  </a:cubicBezTo>
                  <a:cubicBezTo>
                    <a:pt x="240" y="776"/>
                    <a:pt x="425" y="711"/>
                    <a:pt x="502" y="692"/>
                  </a:cubicBezTo>
                  <a:cubicBezTo>
                    <a:pt x="597" y="692"/>
                    <a:pt x="693" y="644"/>
                    <a:pt x="764" y="620"/>
                  </a:cubicBezTo>
                  <a:cubicBezTo>
                    <a:pt x="1170" y="572"/>
                    <a:pt x="1408" y="406"/>
                    <a:pt x="1408" y="406"/>
                  </a:cubicBezTo>
                  <a:cubicBezTo>
                    <a:pt x="1933" y="119"/>
                    <a:pt x="1837" y="24"/>
                    <a:pt x="1837" y="24"/>
                  </a:cubicBezTo>
                  <a:cubicBezTo>
                    <a:pt x="1766" y="0"/>
                    <a:pt x="1694" y="0"/>
                    <a:pt x="167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5"/>
            <p:cNvSpPr/>
            <p:nvPr/>
          </p:nvSpPr>
          <p:spPr>
            <a:xfrm flipH="1">
              <a:off x="5085225" y="3414475"/>
              <a:ext cx="167675" cy="106252"/>
            </a:xfrm>
            <a:custGeom>
              <a:avLst/>
              <a:gdLst/>
              <a:ahLst/>
              <a:cxnLst/>
              <a:rect l="l" t="t" r="r" b="b"/>
              <a:pathLst>
                <a:path w="2243" h="1437" extrusionOk="0">
                  <a:moveTo>
                    <a:pt x="501" y="0"/>
                  </a:moveTo>
                  <a:lnTo>
                    <a:pt x="0" y="191"/>
                  </a:lnTo>
                  <a:cubicBezTo>
                    <a:pt x="0" y="191"/>
                    <a:pt x="215" y="692"/>
                    <a:pt x="263" y="859"/>
                  </a:cubicBezTo>
                  <a:lnTo>
                    <a:pt x="263" y="1026"/>
                  </a:lnTo>
                  <a:lnTo>
                    <a:pt x="263" y="1169"/>
                  </a:lnTo>
                  <a:cubicBezTo>
                    <a:pt x="310" y="1264"/>
                    <a:pt x="310" y="1408"/>
                    <a:pt x="382" y="1408"/>
                  </a:cubicBezTo>
                  <a:cubicBezTo>
                    <a:pt x="382" y="1431"/>
                    <a:pt x="382" y="1431"/>
                    <a:pt x="430" y="1431"/>
                  </a:cubicBezTo>
                  <a:cubicBezTo>
                    <a:pt x="433" y="1435"/>
                    <a:pt x="441" y="1436"/>
                    <a:pt x="452" y="1436"/>
                  </a:cubicBezTo>
                  <a:cubicBezTo>
                    <a:pt x="522" y="1436"/>
                    <a:pt x="729" y="1377"/>
                    <a:pt x="811" y="1336"/>
                  </a:cubicBezTo>
                  <a:cubicBezTo>
                    <a:pt x="883" y="1336"/>
                    <a:pt x="978" y="1312"/>
                    <a:pt x="1074" y="1288"/>
                  </a:cubicBezTo>
                  <a:cubicBezTo>
                    <a:pt x="1455" y="1217"/>
                    <a:pt x="1694" y="1074"/>
                    <a:pt x="1694" y="1074"/>
                  </a:cubicBezTo>
                  <a:cubicBezTo>
                    <a:pt x="2242" y="787"/>
                    <a:pt x="2147" y="692"/>
                    <a:pt x="2147" y="692"/>
                  </a:cubicBezTo>
                  <a:cubicBezTo>
                    <a:pt x="2051" y="644"/>
                    <a:pt x="2004" y="644"/>
                    <a:pt x="1980" y="644"/>
                  </a:cubicBezTo>
                  <a:cubicBezTo>
                    <a:pt x="1932" y="644"/>
                    <a:pt x="1455" y="740"/>
                    <a:pt x="1455" y="740"/>
                  </a:cubicBezTo>
                  <a:cubicBezTo>
                    <a:pt x="1455" y="740"/>
                    <a:pt x="1026" y="716"/>
                    <a:pt x="740" y="692"/>
                  </a:cubicBezTo>
                  <a:cubicBezTo>
                    <a:pt x="597" y="477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5"/>
            <p:cNvSpPr/>
            <p:nvPr/>
          </p:nvSpPr>
          <p:spPr>
            <a:xfrm flipH="1">
              <a:off x="5072719" y="3459456"/>
              <a:ext cx="167671" cy="65886"/>
            </a:xfrm>
            <a:custGeom>
              <a:avLst/>
              <a:gdLst/>
              <a:ahLst/>
              <a:cxnLst/>
              <a:rect l="l" t="t" r="r" b="b"/>
              <a:pathLst>
                <a:path w="1957" h="769" extrusionOk="0">
                  <a:moveTo>
                    <a:pt x="1670" y="0"/>
                  </a:moveTo>
                  <a:cubicBezTo>
                    <a:pt x="1646" y="0"/>
                    <a:pt x="1169" y="72"/>
                    <a:pt x="1169" y="72"/>
                  </a:cubicBezTo>
                  <a:cubicBezTo>
                    <a:pt x="1169" y="72"/>
                    <a:pt x="955" y="72"/>
                    <a:pt x="764" y="48"/>
                  </a:cubicBezTo>
                  <a:cubicBezTo>
                    <a:pt x="571" y="176"/>
                    <a:pt x="379" y="266"/>
                    <a:pt x="152" y="266"/>
                  </a:cubicBezTo>
                  <a:cubicBezTo>
                    <a:pt x="126" y="266"/>
                    <a:pt x="99" y="265"/>
                    <a:pt x="72" y="263"/>
                  </a:cubicBezTo>
                  <a:lnTo>
                    <a:pt x="1" y="263"/>
                  </a:lnTo>
                  <a:lnTo>
                    <a:pt x="1" y="358"/>
                  </a:lnTo>
                  <a:lnTo>
                    <a:pt x="1" y="430"/>
                  </a:lnTo>
                  <a:cubicBezTo>
                    <a:pt x="1" y="525"/>
                    <a:pt x="1" y="668"/>
                    <a:pt x="96" y="740"/>
                  </a:cubicBezTo>
                  <a:cubicBezTo>
                    <a:pt x="96" y="763"/>
                    <a:pt x="96" y="763"/>
                    <a:pt x="120" y="763"/>
                  </a:cubicBezTo>
                  <a:cubicBezTo>
                    <a:pt x="126" y="767"/>
                    <a:pt x="137" y="768"/>
                    <a:pt x="150" y="768"/>
                  </a:cubicBezTo>
                  <a:cubicBezTo>
                    <a:pt x="236" y="768"/>
                    <a:pt x="443" y="709"/>
                    <a:pt x="525" y="668"/>
                  </a:cubicBezTo>
                  <a:cubicBezTo>
                    <a:pt x="597" y="668"/>
                    <a:pt x="692" y="644"/>
                    <a:pt x="788" y="620"/>
                  </a:cubicBezTo>
                  <a:cubicBezTo>
                    <a:pt x="1169" y="549"/>
                    <a:pt x="1408" y="406"/>
                    <a:pt x="1408" y="406"/>
                  </a:cubicBezTo>
                  <a:cubicBezTo>
                    <a:pt x="1956" y="119"/>
                    <a:pt x="1861" y="24"/>
                    <a:pt x="1861" y="24"/>
                  </a:cubicBezTo>
                  <a:cubicBezTo>
                    <a:pt x="1766" y="0"/>
                    <a:pt x="1718" y="0"/>
                    <a:pt x="167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5"/>
            <p:cNvSpPr/>
            <p:nvPr/>
          </p:nvSpPr>
          <p:spPr>
            <a:xfrm flipH="1">
              <a:off x="5162681" y="2789201"/>
              <a:ext cx="827645" cy="664172"/>
            </a:xfrm>
            <a:custGeom>
              <a:avLst/>
              <a:gdLst/>
              <a:ahLst/>
              <a:cxnLst/>
              <a:rect l="l" t="t" r="r" b="b"/>
              <a:pathLst>
                <a:path w="9660" h="7752" extrusionOk="0">
                  <a:moveTo>
                    <a:pt x="2362" y="0"/>
                  </a:moveTo>
                  <a:lnTo>
                    <a:pt x="525" y="453"/>
                  </a:lnTo>
                  <a:cubicBezTo>
                    <a:pt x="1" y="2004"/>
                    <a:pt x="525" y="2409"/>
                    <a:pt x="1479" y="2743"/>
                  </a:cubicBezTo>
                  <a:cubicBezTo>
                    <a:pt x="1557" y="2766"/>
                    <a:pt x="1733" y="2774"/>
                    <a:pt x="1973" y="2774"/>
                  </a:cubicBezTo>
                  <a:cubicBezTo>
                    <a:pt x="2535" y="2774"/>
                    <a:pt x="3449" y="2730"/>
                    <a:pt x="4278" y="2730"/>
                  </a:cubicBezTo>
                  <a:cubicBezTo>
                    <a:pt x="4948" y="2730"/>
                    <a:pt x="5564" y="2759"/>
                    <a:pt x="5892" y="2862"/>
                  </a:cubicBezTo>
                  <a:cubicBezTo>
                    <a:pt x="6822" y="3172"/>
                    <a:pt x="8801" y="7752"/>
                    <a:pt x="8801" y="7752"/>
                  </a:cubicBezTo>
                  <a:lnTo>
                    <a:pt x="9660" y="7251"/>
                  </a:lnTo>
                  <a:cubicBezTo>
                    <a:pt x="9660" y="7251"/>
                    <a:pt x="7728" y="1884"/>
                    <a:pt x="7418" y="1694"/>
                  </a:cubicBezTo>
                  <a:cubicBezTo>
                    <a:pt x="6965" y="1407"/>
                    <a:pt x="4413" y="1145"/>
                    <a:pt x="3673" y="954"/>
                  </a:cubicBezTo>
                  <a:cubicBezTo>
                    <a:pt x="2910" y="740"/>
                    <a:pt x="2362" y="0"/>
                    <a:pt x="2362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5"/>
            <p:cNvSpPr/>
            <p:nvPr/>
          </p:nvSpPr>
          <p:spPr>
            <a:xfrm flipH="1">
              <a:off x="5454841" y="2507151"/>
              <a:ext cx="466000" cy="367042"/>
            </a:xfrm>
            <a:custGeom>
              <a:avLst/>
              <a:gdLst/>
              <a:ahLst/>
              <a:cxnLst/>
              <a:rect l="l" t="t" r="r" b="b"/>
              <a:pathLst>
                <a:path w="5439" h="4284" extrusionOk="0">
                  <a:moveTo>
                    <a:pt x="859" y="1"/>
                  </a:moveTo>
                  <a:lnTo>
                    <a:pt x="0" y="192"/>
                  </a:lnTo>
                  <a:cubicBezTo>
                    <a:pt x="0" y="192"/>
                    <a:pt x="191" y="2362"/>
                    <a:pt x="430" y="2815"/>
                  </a:cubicBezTo>
                  <a:cubicBezTo>
                    <a:pt x="668" y="3268"/>
                    <a:pt x="3650" y="4270"/>
                    <a:pt x="3888" y="4270"/>
                  </a:cubicBezTo>
                  <a:cubicBezTo>
                    <a:pt x="3917" y="4275"/>
                    <a:pt x="3946" y="4277"/>
                    <a:pt x="3977" y="4277"/>
                  </a:cubicBezTo>
                  <a:cubicBezTo>
                    <a:pt x="4251" y="4277"/>
                    <a:pt x="4580" y="4103"/>
                    <a:pt x="4580" y="4103"/>
                  </a:cubicBezTo>
                  <a:cubicBezTo>
                    <a:pt x="4580" y="4103"/>
                    <a:pt x="5085" y="4284"/>
                    <a:pt x="5263" y="4284"/>
                  </a:cubicBezTo>
                  <a:cubicBezTo>
                    <a:pt x="5290" y="4284"/>
                    <a:pt x="5310" y="4279"/>
                    <a:pt x="5319" y="4270"/>
                  </a:cubicBezTo>
                  <a:cubicBezTo>
                    <a:pt x="5438" y="4222"/>
                    <a:pt x="4723" y="3745"/>
                    <a:pt x="4484" y="3674"/>
                  </a:cubicBezTo>
                  <a:cubicBezTo>
                    <a:pt x="4458" y="3669"/>
                    <a:pt x="4431" y="3667"/>
                    <a:pt x="4403" y="3667"/>
                  </a:cubicBezTo>
                  <a:cubicBezTo>
                    <a:pt x="4149" y="3667"/>
                    <a:pt x="3840" y="3841"/>
                    <a:pt x="3840" y="3841"/>
                  </a:cubicBezTo>
                  <a:cubicBezTo>
                    <a:pt x="3840" y="3841"/>
                    <a:pt x="1551" y="2887"/>
                    <a:pt x="1312" y="2458"/>
                  </a:cubicBezTo>
                  <a:cubicBezTo>
                    <a:pt x="1026" y="2052"/>
                    <a:pt x="859" y="1"/>
                    <a:pt x="859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5"/>
            <p:cNvSpPr/>
            <p:nvPr/>
          </p:nvSpPr>
          <p:spPr>
            <a:xfrm flipH="1">
              <a:off x="5826767" y="2341707"/>
              <a:ext cx="71626" cy="77709"/>
            </a:xfrm>
            <a:custGeom>
              <a:avLst/>
              <a:gdLst/>
              <a:ahLst/>
              <a:cxnLst/>
              <a:rect l="l" t="t" r="r" b="b"/>
              <a:pathLst>
                <a:path w="836" h="907" extrusionOk="0">
                  <a:moveTo>
                    <a:pt x="287" y="0"/>
                  </a:moveTo>
                  <a:lnTo>
                    <a:pt x="1" y="763"/>
                  </a:lnTo>
                  <a:lnTo>
                    <a:pt x="716" y="906"/>
                  </a:lnTo>
                  <a:lnTo>
                    <a:pt x="836" y="7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5"/>
            <p:cNvSpPr/>
            <p:nvPr/>
          </p:nvSpPr>
          <p:spPr>
            <a:xfrm flipH="1">
              <a:off x="5749143" y="2201025"/>
              <a:ext cx="157390" cy="175468"/>
            </a:xfrm>
            <a:custGeom>
              <a:avLst/>
              <a:gdLst/>
              <a:ahLst/>
              <a:cxnLst/>
              <a:rect l="l" t="t" r="r" b="b"/>
              <a:pathLst>
                <a:path w="1837" h="2048" extrusionOk="0">
                  <a:moveTo>
                    <a:pt x="748" y="1"/>
                  </a:moveTo>
                  <a:cubicBezTo>
                    <a:pt x="614" y="1"/>
                    <a:pt x="488" y="65"/>
                    <a:pt x="406" y="163"/>
                  </a:cubicBezTo>
                  <a:lnTo>
                    <a:pt x="144" y="497"/>
                  </a:lnTo>
                  <a:cubicBezTo>
                    <a:pt x="48" y="616"/>
                    <a:pt x="0" y="760"/>
                    <a:pt x="48" y="903"/>
                  </a:cubicBezTo>
                  <a:lnTo>
                    <a:pt x="96" y="1117"/>
                  </a:lnTo>
                  <a:cubicBezTo>
                    <a:pt x="96" y="1141"/>
                    <a:pt x="96" y="1165"/>
                    <a:pt x="120" y="1213"/>
                  </a:cubicBezTo>
                  <a:cubicBezTo>
                    <a:pt x="144" y="1380"/>
                    <a:pt x="215" y="1594"/>
                    <a:pt x="334" y="1737"/>
                  </a:cubicBezTo>
                  <a:cubicBezTo>
                    <a:pt x="454" y="1928"/>
                    <a:pt x="621" y="2047"/>
                    <a:pt x="835" y="2047"/>
                  </a:cubicBezTo>
                  <a:cubicBezTo>
                    <a:pt x="1026" y="2047"/>
                    <a:pt x="1193" y="1976"/>
                    <a:pt x="1336" y="1833"/>
                  </a:cubicBezTo>
                  <a:cubicBezTo>
                    <a:pt x="1503" y="1714"/>
                    <a:pt x="1575" y="1523"/>
                    <a:pt x="1646" y="1356"/>
                  </a:cubicBezTo>
                  <a:cubicBezTo>
                    <a:pt x="1741" y="1093"/>
                    <a:pt x="1837" y="736"/>
                    <a:pt x="1694" y="497"/>
                  </a:cubicBezTo>
                  <a:cubicBezTo>
                    <a:pt x="1598" y="378"/>
                    <a:pt x="1217" y="163"/>
                    <a:pt x="931" y="44"/>
                  </a:cubicBezTo>
                  <a:cubicBezTo>
                    <a:pt x="871" y="14"/>
                    <a:pt x="808" y="1"/>
                    <a:pt x="748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5"/>
            <p:cNvSpPr/>
            <p:nvPr/>
          </p:nvSpPr>
          <p:spPr>
            <a:xfrm flipH="1">
              <a:off x="5706219" y="2134710"/>
              <a:ext cx="255490" cy="192774"/>
            </a:xfrm>
            <a:custGeom>
              <a:avLst/>
              <a:gdLst/>
              <a:ahLst/>
              <a:cxnLst/>
              <a:rect l="l" t="t" r="r" b="b"/>
              <a:pathLst>
                <a:path w="2982" h="2250" extrusionOk="0">
                  <a:moveTo>
                    <a:pt x="1429" y="0"/>
                  </a:moveTo>
                  <a:cubicBezTo>
                    <a:pt x="1199" y="0"/>
                    <a:pt x="970" y="99"/>
                    <a:pt x="764" y="365"/>
                  </a:cubicBezTo>
                  <a:cubicBezTo>
                    <a:pt x="0" y="627"/>
                    <a:pt x="358" y="1653"/>
                    <a:pt x="549" y="1891"/>
                  </a:cubicBezTo>
                  <a:cubicBezTo>
                    <a:pt x="668" y="2034"/>
                    <a:pt x="668" y="2154"/>
                    <a:pt x="835" y="2249"/>
                  </a:cubicBezTo>
                  <a:cubicBezTo>
                    <a:pt x="788" y="2058"/>
                    <a:pt x="978" y="1844"/>
                    <a:pt x="1098" y="1701"/>
                  </a:cubicBezTo>
                  <a:cubicBezTo>
                    <a:pt x="1026" y="1653"/>
                    <a:pt x="978" y="1581"/>
                    <a:pt x="954" y="1486"/>
                  </a:cubicBezTo>
                  <a:cubicBezTo>
                    <a:pt x="883" y="1414"/>
                    <a:pt x="883" y="1319"/>
                    <a:pt x="907" y="1224"/>
                  </a:cubicBezTo>
                  <a:cubicBezTo>
                    <a:pt x="948" y="1162"/>
                    <a:pt x="1007" y="1100"/>
                    <a:pt x="1084" y="1100"/>
                  </a:cubicBezTo>
                  <a:cubicBezTo>
                    <a:pt x="1096" y="1100"/>
                    <a:pt x="1109" y="1101"/>
                    <a:pt x="1121" y="1104"/>
                  </a:cubicBezTo>
                  <a:cubicBezTo>
                    <a:pt x="1217" y="1104"/>
                    <a:pt x="1241" y="1462"/>
                    <a:pt x="1265" y="1462"/>
                  </a:cubicBezTo>
                  <a:cubicBezTo>
                    <a:pt x="1267" y="1463"/>
                    <a:pt x="1270" y="1463"/>
                    <a:pt x="1273" y="1463"/>
                  </a:cubicBezTo>
                  <a:cubicBezTo>
                    <a:pt x="1341" y="1463"/>
                    <a:pt x="1426" y="1222"/>
                    <a:pt x="1473" y="1222"/>
                  </a:cubicBezTo>
                  <a:cubicBezTo>
                    <a:pt x="1475" y="1222"/>
                    <a:pt x="1477" y="1223"/>
                    <a:pt x="1479" y="1224"/>
                  </a:cubicBezTo>
                  <a:cubicBezTo>
                    <a:pt x="1575" y="1271"/>
                    <a:pt x="1670" y="1319"/>
                    <a:pt x="1742" y="1367"/>
                  </a:cubicBezTo>
                  <a:cubicBezTo>
                    <a:pt x="1881" y="1436"/>
                    <a:pt x="2008" y="1481"/>
                    <a:pt x="2150" y="1481"/>
                  </a:cubicBezTo>
                  <a:cubicBezTo>
                    <a:pt x="2202" y="1481"/>
                    <a:pt x="2256" y="1475"/>
                    <a:pt x="2314" y="1462"/>
                  </a:cubicBezTo>
                  <a:cubicBezTo>
                    <a:pt x="2767" y="1414"/>
                    <a:pt x="2982" y="1057"/>
                    <a:pt x="2982" y="842"/>
                  </a:cubicBezTo>
                  <a:lnTo>
                    <a:pt x="2982" y="842"/>
                  </a:lnTo>
                  <a:cubicBezTo>
                    <a:pt x="2976" y="845"/>
                    <a:pt x="2970" y="846"/>
                    <a:pt x="2963" y="846"/>
                  </a:cubicBezTo>
                  <a:cubicBezTo>
                    <a:pt x="2785" y="846"/>
                    <a:pt x="2101" y="0"/>
                    <a:pt x="1429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5"/>
            <p:cNvSpPr/>
            <p:nvPr/>
          </p:nvSpPr>
          <p:spPr>
            <a:xfrm flipH="1">
              <a:off x="5187184" y="2762641"/>
              <a:ext cx="795002" cy="709153"/>
            </a:xfrm>
            <a:custGeom>
              <a:avLst/>
              <a:gdLst/>
              <a:ahLst/>
              <a:cxnLst/>
              <a:rect l="l" t="t" r="r" b="b"/>
              <a:pathLst>
                <a:path w="9279" h="8277" extrusionOk="0">
                  <a:moveTo>
                    <a:pt x="2338" y="0"/>
                  </a:moveTo>
                  <a:lnTo>
                    <a:pt x="526" y="501"/>
                  </a:lnTo>
                  <a:cubicBezTo>
                    <a:pt x="1" y="2051"/>
                    <a:pt x="168" y="2958"/>
                    <a:pt x="1122" y="3292"/>
                  </a:cubicBezTo>
                  <a:cubicBezTo>
                    <a:pt x="1504" y="3411"/>
                    <a:pt x="5892" y="3435"/>
                    <a:pt x="5892" y="3435"/>
                  </a:cubicBezTo>
                  <a:lnTo>
                    <a:pt x="8420" y="8276"/>
                  </a:lnTo>
                  <a:lnTo>
                    <a:pt x="9279" y="7752"/>
                  </a:lnTo>
                  <a:cubicBezTo>
                    <a:pt x="9279" y="7752"/>
                    <a:pt x="7180" y="2361"/>
                    <a:pt x="6941" y="2147"/>
                  </a:cubicBezTo>
                  <a:cubicBezTo>
                    <a:pt x="6703" y="1956"/>
                    <a:pt x="4127" y="1598"/>
                    <a:pt x="3388" y="1407"/>
                  </a:cubicBezTo>
                  <a:cubicBezTo>
                    <a:pt x="2648" y="1193"/>
                    <a:pt x="2338" y="0"/>
                    <a:pt x="2338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5"/>
            <p:cNvSpPr/>
            <p:nvPr/>
          </p:nvSpPr>
          <p:spPr>
            <a:xfrm flipH="1">
              <a:off x="5673490" y="2389001"/>
              <a:ext cx="314779" cy="544138"/>
            </a:xfrm>
            <a:custGeom>
              <a:avLst/>
              <a:gdLst/>
              <a:ahLst/>
              <a:cxnLst/>
              <a:rect l="l" t="t" r="r" b="b"/>
              <a:pathLst>
                <a:path w="3674" h="6351" extrusionOk="0">
                  <a:moveTo>
                    <a:pt x="1244" y="0"/>
                  </a:moveTo>
                  <a:cubicBezTo>
                    <a:pt x="727" y="0"/>
                    <a:pt x="263" y="583"/>
                    <a:pt x="143" y="1952"/>
                  </a:cubicBezTo>
                  <a:cubicBezTo>
                    <a:pt x="0" y="3813"/>
                    <a:pt x="120" y="6245"/>
                    <a:pt x="120" y="6245"/>
                  </a:cubicBezTo>
                  <a:cubicBezTo>
                    <a:pt x="406" y="6318"/>
                    <a:pt x="696" y="6350"/>
                    <a:pt x="984" y="6350"/>
                  </a:cubicBezTo>
                  <a:cubicBezTo>
                    <a:pt x="1921" y="6350"/>
                    <a:pt x="2853" y="6014"/>
                    <a:pt x="3673" y="5649"/>
                  </a:cubicBezTo>
                  <a:cubicBezTo>
                    <a:pt x="3673" y="5649"/>
                    <a:pt x="2695" y="4409"/>
                    <a:pt x="2481" y="3216"/>
                  </a:cubicBezTo>
                  <a:cubicBezTo>
                    <a:pt x="2242" y="2191"/>
                    <a:pt x="2409" y="736"/>
                    <a:pt x="1861" y="259"/>
                  </a:cubicBezTo>
                  <a:cubicBezTo>
                    <a:pt x="1659" y="91"/>
                    <a:pt x="1447" y="0"/>
                    <a:pt x="1244" y="0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5"/>
            <p:cNvSpPr/>
            <p:nvPr/>
          </p:nvSpPr>
          <p:spPr>
            <a:xfrm flipH="1">
              <a:off x="5493653" y="2535595"/>
              <a:ext cx="416992" cy="352734"/>
            </a:xfrm>
            <a:custGeom>
              <a:avLst/>
              <a:gdLst/>
              <a:ahLst/>
              <a:cxnLst/>
              <a:rect l="l" t="t" r="r" b="b"/>
              <a:pathLst>
                <a:path w="4867" h="4117" extrusionOk="0">
                  <a:moveTo>
                    <a:pt x="423" y="1"/>
                  </a:moveTo>
                  <a:cubicBezTo>
                    <a:pt x="409" y="1"/>
                    <a:pt x="396" y="1"/>
                    <a:pt x="382" y="3"/>
                  </a:cubicBezTo>
                  <a:cubicBezTo>
                    <a:pt x="144" y="51"/>
                    <a:pt x="1" y="241"/>
                    <a:pt x="25" y="480"/>
                  </a:cubicBezTo>
                  <a:cubicBezTo>
                    <a:pt x="72" y="1148"/>
                    <a:pt x="263" y="2388"/>
                    <a:pt x="430" y="2722"/>
                  </a:cubicBezTo>
                  <a:cubicBezTo>
                    <a:pt x="669" y="3175"/>
                    <a:pt x="3054" y="4057"/>
                    <a:pt x="3340" y="4105"/>
                  </a:cubicBezTo>
                  <a:cubicBezTo>
                    <a:pt x="3483" y="4105"/>
                    <a:pt x="3721" y="4034"/>
                    <a:pt x="3864" y="3986"/>
                  </a:cubicBezTo>
                  <a:cubicBezTo>
                    <a:pt x="3912" y="3962"/>
                    <a:pt x="3966" y="3950"/>
                    <a:pt x="4019" y="3950"/>
                  </a:cubicBezTo>
                  <a:cubicBezTo>
                    <a:pt x="4073" y="3950"/>
                    <a:pt x="4127" y="3962"/>
                    <a:pt x="4175" y="3986"/>
                  </a:cubicBezTo>
                  <a:cubicBezTo>
                    <a:pt x="4335" y="4026"/>
                    <a:pt x="4595" y="4116"/>
                    <a:pt x="4717" y="4116"/>
                  </a:cubicBezTo>
                  <a:cubicBezTo>
                    <a:pt x="4741" y="4116"/>
                    <a:pt x="4759" y="4113"/>
                    <a:pt x="4771" y="4105"/>
                  </a:cubicBezTo>
                  <a:cubicBezTo>
                    <a:pt x="4866" y="4034"/>
                    <a:pt x="4175" y="3557"/>
                    <a:pt x="3936" y="3509"/>
                  </a:cubicBezTo>
                  <a:cubicBezTo>
                    <a:pt x="3897" y="3498"/>
                    <a:pt x="3857" y="3493"/>
                    <a:pt x="3816" y="3493"/>
                  </a:cubicBezTo>
                  <a:cubicBezTo>
                    <a:pt x="3682" y="3493"/>
                    <a:pt x="3539" y="3544"/>
                    <a:pt x="3411" y="3580"/>
                  </a:cubicBezTo>
                  <a:cubicBezTo>
                    <a:pt x="3358" y="3602"/>
                    <a:pt x="3304" y="3614"/>
                    <a:pt x="3250" y="3614"/>
                  </a:cubicBezTo>
                  <a:cubicBezTo>
                    <a:pt x="3185" y="3614"/>
                    <a:pt x="3119" y="3596"/>
                    <a:pt x="3054" y="3557"/>
                  </a:cubicBezTo>
                  <a:cubicBezTo>
                    <a:pt x="2624" y="3318"/>
                    <a:pt x="1503" y="2722"/>
                    <a:pt x="1312" y="2388"/>
                  </a:cubicBezTo>
                  <a:cubicBezTo>
                    <a:pt x="1122" y="2102"/>
                    <a:pt x="979" y="1052"/>
                    <a:pt x="907" y="432"/>
                  </a:cubicBezTo>
                  <a:cubicBezTo>
                    <a:pt x="862" y="185"/>
                    <a:pt x="647" y="1"/>
                    <a:pt x="423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5"/>
            <p:cNvSpPr/>
            <p:nvPr/>
          </p:nvSpPr>
          <p:spPr>
            <a:xfrm flipH="1">
              <a:off x="5806290" y="2417789"/>
              <a:ext cx="161588" cy="187634"/>
            </a:xfrm>
            <a:custGeom>
              <a:avLst/>
              <a:gdLst/>
              <a:ahLst/>
              <a:cxnLst/>
              <a:rect l="l" t="t" r="r" b="b"/>
              <a:pathLst>
                <a:path w="1886" h="2190" extrusionOk="0">
                  <a:moveTo>
                    <a:pt x="1033" y="1"/>
                  </a:moveTo>
                  <a:cubicBezTo>
                    <a:pt x="993" y="1"/>
                    <a:pt x="951" y="6"/>
                    <a:pt x="907" y="18"/>
                  </a:cubicBezTo>
                  <a:cubicBezTo>
                    <a:pt x="1" y="257"/>
                    <a:pt x="430" y="2093"/>
                    <a:pt x="430" y="2093"/>
                  </a:cubicBezTo>
                  <a:cubicBezTo>
                    <a:pt x="596" y="2162"/>
                    <a:pt x="777" y="2190"/>
                    <a:pt x="971" y="2190"/>
                  </a:cubicBezTo>
                  <a:cubicBezTo>
                    <a:pt x="1253" y="2190"/>
                    <a:pt x="1561" y="2130"/>
                    <a:pt x="1885" y="2046"/>
                  </a:cubicBezTo>
                  <a:cubicBezTo>
                    <a:pt x="1750" y="1618"/>
                    <a:pt x="1700" y="1"/>
                    <a:pt x="1033" y="1"/>
                  </a:cubicBezTo>
                  <a:close/>
                </a:path>
              </a:pathLst>
            </a:custGeom>
            <a:solidFill>
              <a:srgbClr val="D0D1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5"/>
            <p:cNvSpPr/>
            <p:nvPr/>
          </p:nvSpPr>
          <p:spPr>
            <a:xfrm flipH="1">
              <a:off x="5317928" y="2590943"/>
              <a:ext cx="376124" cy="310752"/>
            </a:xfrm>
            <a:custGeom>
              <a:avLst/>
              <a:gdLst/>
              <a:ahLst/>
              <a:cxnLst/>
              <a:rect l="l" t="t" r="r" b="b"/>
              <a:pathLst>
                <a:path w="4390" h="3627" extrusionOk="0">
                  <a:moveTo>
                    <a:pt x="4199" y="1"/>
                  </a:moveTo>
                  <a:cubicBezTo>
                    <a:pt x="4079" y="1"/>
                    <a:pt x="3984" y="48"/>
                    <a:pt x="3960" y="168"/>
                  </a:cubicBezTo>
                  <a:lnTo>
                    <a:pt x="3483" y="3221"/>
                  </a:lnTo>
                  <a:lnTo>
                    <a:pt x="215" y="3221"/>
                  </a:lnTo>
                  <a:cubicBezTo>
                    <a:pt x="96" y="3221"/>
                    <a:pt x="1" y="3292"/>
                    <a:pt x="1" y="3411"/>
                  </a:cubicBezTo>
                  <a:cubicBezTo>
                    <a:pt x="1" y="3531"/>
                    <a:pt x="96" y="3626"/>
                    <a:pt x="215" y="3626"/>
                  </a:cubicBezTo>
                  <a:lnTo>
                    <a:pt x="3674" y="3626"/>
                  </a:lnTo>
                  <a:cubicBezTo>
                    <a:pt x="3793" y="3626"/>
                    <a:pt x="3841" y="3531"/>
                    <a:pt x="3912" y="3459"/>
                  </a:cubicBezTo>
                  <a:lnTo>
                    <a:pt x="4389" y="239"/>
                  </a:lnTo>
                  <a:cubicBezTo>
                    <a:pt x="4389" y="120"/>
                    <a:pt x="4318" y="25"/>
                    <a:pt x="4199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5" name="Google Shape;3535;p55"/>
          <p:cNvSpPr txBox="1">
            <a:spLocks noGrp="1"/>
          </p:cNvSpPr>
          <p:nvPr>
            <p:ph type="subTitle" idx="1"/>
          </p:nvPr>
        </p:nvSpPr>
        <p:spPr>
          <a:xfrm>
            <a:off x="950868" y="2894548"/>
            <a:ext cx="38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- Main functionalities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- Code snippets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- Diagram</a:t>
            </a:r>
          </a:p>
        </p:txBody>
      </p:sp>
      <p:sp>
        <p:nvSpPr>
          <p:cNvPr id="3536" name="Google Shape;3536;p55"/>
          <p:cNvSpPr txBox="1">
            <a:spLocks noGrp="1"/>
          </p:cNvSpPr>
          <p:nvPr>
            <p:ph type="title"/>
          </p:nvPr>
        </p:nvSpPr>
        <p:spPr>
          <a:xfrm>
            <a:off x="945780" y="1443062"/>
            <a:ext cx="3816000" cy="13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Overview</a:t>
            </a:r>
          </a:p>
        </p:txBody>
      </p:sp>
      <p:sp>
        <p:nvSpPr>
          <p:cNvPr id="2" name="Google Shape;3559;p57">
            <a:extLst>
              <a:ext uri="{FF2B5EF4-FFF2-40B4-BE49-F238E27FC236}">
                <a16:creationId xmlns:a16="http://schemas.microsoft.com/office/drawing/2014/main" id="{A26FD3EC-391B-6194-6DFF-8181BB2896A4}"/>
              </a:ext>
            </a:extLst>
          </p:cNvPr>
          <p:cNvSpPr txBox="1">
            <a:spLocks/>
          </p:cNvSpPr>
          <p:nvPr/>
        </p:nvSpPr>
        <p:spPr>
          <a:xfrm>
            <a:off x="993718" y="701184"/>
            <a:ext cx="876245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b="1" dirty="0">
                <a:solidFill>
                  <a:srgbClr val="FF721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FE73E-1F61-E644-F67A-9DF07441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944" y="2277162"/>
            <a:ext cx="3865685" cy="2116618"/>
          </a:xfrm>
          <a:prstGeom prst="roundRect">
            <a:avLst>
              <a:gd name="adj" fmla="val 872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50"/>
          <p:cNvSpPr txBox="1">
            <a:spLocks noGrp="1"/>
          </p:cNvSpPr>
          <p:nvPr>
            <p:ph type="title"/>
          </p:nvPr>
        </p:nvSpPr>
        <p:spPr>
          <a:xfrm>
            <a:off x="5552330" y="509941"/>
            <a:ext cx="3348300" cy="4926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Code snippets</a:t>
            </a:r>
            <a:endParaRPr dirty="0"/>
          </a:p>
        </p:txBody>
      </p:sp>
      <p:sp>
        <p:nvSpPr>
          <p:cNvPr id="1168" name="Google Shape;1168;p50"/>
          <p:cNvSpPr/>
          <p:nvPr/>
        </p:nvSpPr>
        <p:spPr>
          <a:xfrm>
            <a:off x="830605" y="615803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" name="Google Shape;1171;p50"/>
          <p:cNvGrpSpPr/>
          <p:nvPr/>
        </p:nvGrpSpPr>
        <p:grpSpPr>
          <a:xfrm>
            <a:off x="3008642" y="3795488"/>
            <a:ext cx="773208" cy="773394"/>
            <a:chOff x="1347125" y="349025"/>
            <a:chExt cx="4978800" cy="4980000"/>
          </a:xfrm>
        </p:grpSpPr>
        <p:sp>
          <p:nvSpPr>
            <p:cNvPr id="1172" name="Google Shape;1172;p5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50"/>
          <p:cNvSpPr/>
          <p:nvPr/>
        </p:nvSpPr>
        <p:spPr>
          <a:xfrm>
            <a:off x="3490075" y="716600"/>
            <a:ext cx="142200" cy="1422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0"/>
          <p:cNvSpPr/>
          <p:nvPr/>
        </p:nvSpPr>
        <p:spPr>
          <a:xfrm>
            <a:off x="3693850" y="858800"/>
            <a:ext cx="486600" cy="486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F7108-D14A-C532-C579-4F45CE7F4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2"/>
          <a:stretch/>
        </p:blipFill>
        <p:spPr>
          <a:xfrm>
            <a:off x="1041078" y="1102100"/>
            <a:ext cx="4085139" cy="3673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A2D5C-EDAB-6F2D-87AC-9BB2A6567697}"/>
              </a:ext>
            </a:extLst>
          </p:cNvPr>
          <p:cNvSpPr txBox="1"/>
          <p:nvPr/>
        </p:nvSpPr>
        <p:spPr>
          <a:xfrm>
            <a:off x="5552330" y="1879252"/>
            <a:ext cx="32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script automates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SyDykOS’s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installation process by executing various setup scripts inside a chroot environment. It also captures the output of each script in separate log files.</a:t>
            </a:r>
            <a:endParaRPr lang="en-US" dirty="0"/>
          </a:p>
        </p:txBody>
      </p:sp>
      <p:sp>
        <p:nvSpPr>
          <p:cNvPr id="8" name="Google Shape;3535;p55">
            <a:extLst>
              <a:ext uri="{FF2B5EF4-FFF2-40B4-BE49-F238E27FC236}">
                <a16:creationId xmlns:a16="http://schemas.microsoft.com/office/drawing/2014/main" id="{350A3E74-A72E-D3A3-9ED4-E9C4062D42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4083" y="731766"/>
            <a:ext cx="99553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sydykos.sh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51"/>
          <p:cNvGrpSpPr/>
          <p:nvPr/>
        </p:nvGrpSpPr>
        <p:grpSpPr>
          <a:xfrm>
            <a:off x="7753967" y="1290158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/>
          <p:cNvSpPr/>
          <p:nvPr/>
        </p:nvSpPr>
        <p:spPr>
          <a:xfrm>
            <a:off x="5766100" y="3508348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/>
          <p:cNvGrpSpPr/>
          <p:nvPr/>
        </p:nvGrpSpPr>
        <p:grpSpPr>
          <a:xfrm>
            <a:off x="450006" y="665414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535;p55">
            <a:extLst>
              <a:ext uri="{FF2B5EF4-FFF2-40B4-BE49-F238E27FC236}">
                <a16:creationId xmlns:a16="http://schemas.microsoft.com/office/drawing/2014/main" id="{119A7750-18CF-181A-D532-821E8E88F614}"/>
              </a:ext>
            </a:extLst>
          </p:cNvPr>
          <p:cNvSpPr txBox="1">
            <a:spLocks/>
          </p:cNvSpPr>
          <p:nvPr/>
        </p:nvSpPr>
        <p:spPr>
          <a:xfrm>
            <a:off x="5655524" y="324146"/>
            <a:ext cx="99553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fr-FR" dirty="0"/>
              <a:t>startup.sh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F88752-82BE-6AAD-660B-C42E3640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989" y="694246"/>
            <a:ext cx="3678600" cy="4301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EB79D9-0AB4-B218-A1E7-1D01A7994B36}"/>
              </a:ext>
            </a:extLst>
          </p:cNvPr>
          <p:cNvSpPr txBox="1"/>
          <p:nvPr/>
        </p:nvSpPr>
        <p:spPr>
          <a:xfrm>
            <a:off x="742151" y="2613660"/>
            <a:ext cx="3218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 password and run background checks.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35;p55">
            <a:extLst>
              <a:ext uri="{FF2B5EF4-FFF2-40B4-BE49-F238E27FC236}">
                <a16:creationId xmlns:a16="http://schemas.microsoft.com/office/drawing/2014/main" id="{B915C5E1-5915-78AD-E5CB-B0372ED63DCF}"/>
              </a:ext>
            </a:extLst>
          </p:cNvPr>
          <p:cNvSpPr txBox="1">
            <a:spLocks/>
          </p:cNvSpPr>
          <p:nvPr/>
        </p:nvSpPr>
        <p:spPr>
          <a:xfrm>
            <a:off x="2220018" y="502860"/>
            <a:ext cx="99553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fr-FR" dirty="0"/>
              <a:t>startup.sh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19E7D-1A35-CF34-589B-FB142561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8" y="899160"/>
            <a:ext cx="437301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F4CBF7-D9B8-90C4-F4EF-1ED3E7D19481}"/>
              </a:ext>
            </a:extLst>
          </p:cNvPr>
          <p:cNvSpPr txBox="1"/>
          <p:nvPr/>
        </p:nvSpPr>
        <p:spPr>
          <a:xfrm>
            <a:off x="6195059" y="1965960"/>
            <a:ext cx="234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 and set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timezone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set user keyboard mapping.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535;p55">
            <a:extLst>
              <a:ext uri="{FF2B5EF4-FFF2-40B4-BE49-F238E27FC236}">
                <a16:creationId xmlns:a16="http://schemas.microsoft.com/office/drawing/2014/main" id="{01926BEA-FB7A-5DDE-6646-F01336CEF4BA}"/>
              </a:ext>
            </a:extLst>
          </p:cNvPr>
          <p:cNvSpPr txBox="1">
            <a:spLocks/>
          </p:cNvSpPr>
          <p:nvPr/>
        </p:nvSpPr>
        <p:spPr>
          <a:xfrm>
            <a:off x="5799045" y="678120"/>
            <a:ext cx="99553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fr-FR" dirty="0"/>
              <a:t>startup.sh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E13045-ADC2-E6EB-7490-D5CF25B9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41" y="1074420"/>
            <a:ext cx="4587338" cy="3448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2FC58D0-DEA4-4885-E0E6-AF28EC64E592}"/>
              </a:ext>
            </a:extLst>
          </p:cNvPr>
          <p:cNvSpPr txBox="1"/>
          <p:nvPr/>
        </p:nvSpPr>
        <p:spPr>
          <a:xfrm>
            <a:off x="640079" y="2059891"/>
            <a:ext cx="234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Disk selections, set username and password.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535;p55">
            <a:extLst>
              <a:ext uri="{FF2B5EF4-FFF2-40B4-BE49-F238E27FC236}">
                <a16:creationId xmlns:a16="http://schemas.microsoft.com/office/drawing/2014/main" id="{D2605C1C-3E91-CFBB-D57A-85221642FBA4}"/>
              </a:ext>
            </a:extLst>
          </p:cNvPr>
          <p:cNvSpPr txBox="1">
            <a:spLocks/>
          </p:cNvSpPr>
          <p:nvPr/>
        </p:nvSpPr>
        <p:spPr>
          <a:xfrm>
            <a:off x="5628376" y="617077"/>
            <a:ext cx="99553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fr-FR" dirty="0"/>
              <a:t>startup.sh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6D5266-213F-F52D-16C4-86A3E4E6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09" y="960060"/>
            <a:ext cx="5693465" cy="3566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862A9F-CFD1-F4B2-6F0D-3ED398D6A1E8}"/>
              </a:ext>
            </a:extLst>
          </p:cNvPr>
          <p:cNvSpPr txBox="1"/>
          <p:nvPr/>
        </p:nvSpPr>
        <p:spPr>
          <a:xfrm>
            <a:off x="411479" y="1770331"/>
            <a:ext cx="2345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AUR helper, Desktop Environment, and option between a full or light install.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EB30FB-524B-DAFE-38ED-7AEC49DA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0" y="1005840"/>
            <a:ext cx="4416621" cy="3649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Google Shape;3535;p55">
            <a:extLst>
              <a:ext uri="{FF2B5EF4-FFF2-40B4-BE49-F238E27FC236}">
                <a16:creationId xmlns:a16="http://schemas.microsoft.com/office/drawing/2014/main" id="{20225D4E-6732-303A-1497-23E0A4AAB209}"/>
              </a:ext>
            </a:extLst>
          </p:cNvPr>
          <p:cNvSpPr txBox="1">
            <a:spLocks/>
          </p:cNvSpPr>
          <p:nvPr/>
        </p:nvSpPr>
        <p:spPr>
          <a:xfrm>
            <a:off x="2077155" y="640020"/>
            <a:ext cx="121651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fr-FR" dirty="0"/>
              <a:t>0-preinstall.sh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364CF2-575F-00CF-4BA1-C91C2675AC0A}"/>
              </a:ext>
            </a:extLst>
          </p:cNvPr>
          <p:cNvSpPr txBox="1"/>
          <p:nvPr/>
        </p:nvSpPr>
        <p:spPr>
          <a:xfrm>
            <a:off x="5379719" y="1876723"/>
            <a:ext cx="2345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preinstall script sets up mirrors, filesystem, installs grub and formats the disk.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5;p55">
            <a:extLst>
              <a:ext uri="{FF2B5EF4-FFF2-40B4-BE49-F238E27FC236}">
                <a16:creationId xmlns:a16="http://schemas.microsoft.com/office/drawing/2014/main" id="{F79BA103-F5BA-5E5C-1CB7-66219CF3D0B4}"/>
              </a:ext>
            </a:extLst>
          </p:cNvPr>
          <p:cNvSpPr txBox="1">
            <a:spLocks/>
          </p:cNvSpPr>
          <p:nvPr/>
        </p:nvSpPr>
        <p:spPr>
          <a:xfrm>
            <a:off x="5654192" y="405659"/>
            <a:ext cx="95775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fr-FR" dirty="0"/>
              <a:t>1-setup.sh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B7700-DB10-D0D6-5D1E-813FA2EE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33" y="782446"/>
            <a:ext cx="5105878" cy="396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9E497-64B5-5DFC-2B36-16FA29BA10EE}"/>
              </a:ext>
            </a:extLst>
          </p:cNvPr>
          <p:cNvSpPr txBox="1"/>
          <p:nvPr/>
        </p:nvSpPr>
        <p:spPr>
          <a:xfrm>
            <a:off x="594359" y="1809539"/>
            <a:ext cx="23450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setup script sets up the selected base system, and installs the required GPU drivers and CPU microcode.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8" name="Google Shape;3668;p62"/>
          <p:cNvGrpSpPr/>
          <p:nvPr/>
        </p:nvGrpSpPr>
        <p:grpSpPr>
          <a:xfrm flipH="1">
            <a:off x="8142601" y="4380488"/>
            <a:ext cx="655210" cy="655368"/>
            <a:chOff x="1347125" y="349025"/>
            <a:chExt cx="4978800" cy="4980000"/>
          </a:xfrm>
        </p:grpSpPr>
        <p:sp>
          <p:nvSpPr>
            <p:cNvPr id="3669" name="Google Shape;3669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1" name="Google Shape;3691;p62"/>
          <p:cNvSpPr/>
          <p:nvPr/>
        </p:nvSpPr>
        <p:spPr>
          <a:xfrm flipH="1">
            <a:off x="8181850" y="3776600"/>
            <a:ext cx="316800" cy="316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62"/>
          <p:cNvSpPr/>
          <p:nvPr/>
        </p:nvSpPr>
        <p:spPr>
          <a:xfrm flipH="1">
            <a:off x="7553025" y="-35858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62"/>
          <p:cNvSpPr/>
          <p:nvPr/>
        </p:nvSpPr>
        <p:spPr>
          <a:xfrm>
            <a:off x="3584088" y="3449350"/>
            <a:ext cx="566700" cy="5667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5" name="Google Shape;3695;p62"/>
          <p:cNvGrpSpPr/>
          <p:nvPr/>
        </p:nvGrpSpPr>
        <p:grpSpPr>
          <a:xfrm>
            <a:off x="269953" y="151124"/>
            <a:ext cx="1051523" cy="1051776"/>
            <a:chOff x="1347125" y="349025"/>
            <a:chExt cx="4978800" cy="4980000"/>
          </a:xfrm>
        </p:grpSpPr>
        <p:sp>
          <p:nvSpPr>
            <p:cNvPr id="3696" name="Google Shape;3696;p6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AA15923-EC51-B14C-47D5-133D55440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7" y="486962"/>
            <a:ext cx="4345666" cy="4171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3535;p55">
            <a:extLst>
              <a:ext uri="{FF2B5EF4-FFF2-40B4-BE49-F238E27FC236}">
                <a16:creationId xmlns:a16="http://schemas.microsoft.com/office/drawing/2014/main" id="{E1CE2490-0B52-78E2-C0B1-607659ED2DCC}"/>
              </a:ext>
            </a:extLst>
          </p:cNvPr>
          <p:cNvSpPr txBox="1">
            <a:spLocks/>
          </p:cNvSpPr>
          <p:nvPr/>
        </p:nvSpPr>
        <p:spPr>
          <a:xfrm>
            <a:off x="2339810" y="137956"/>
            <a:ext cx="86214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fr-FR" dirty="0"/>
              <a:t>2-user.sh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C95B-3E12-65B7-DD0E-E2741B188B59}"/>
              </a:ext>
            </a:extLst>
          </p:cNvPr>
          <p:cNvSpPr txBox="1"/>
          <p:nvPr/>
        </p:nvSpPr>
        <p:spPr>
          <a:xfrm>
            <a:off x="5570219" y="2053030"/>
            <a:ext cx="234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script sets up the AUR helper and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konsave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file for KDE.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622F72-3993-A73C-9230-7449617C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186" y="844395"/>
            <a:ext cx="4017209" cy="3917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3535;p55">
            <a:extLst>
              <a:ext uri="{FF2B5EF4-FFF2-40B4-BE49-F238E27FC236}">
                <a16:creationId xmlns:a16="http://schemas.microsoft.com/office/drawing/2014/main" id="{0F972348-D2E1-8E3C-4CDB-86EC8B9AFA23}"/>
              </a:ext>
            </a:extLst>
          </p:cNvPr>
          <p:cNvSpPr txBox="1">
            <a:spLocks/>
          </p:cNvSpPr>
          <p:nvPr/>
        </p:nvSpPr>
        <p:spPr>
          <a:xfrm>
            <a:off x="6228931" y="448095"/>
            <a:ext cx="1327718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fr-FR" dirty="0"/>
              <a:t>3-post-setup.sh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42721-1703-A51C-9F21-74C5EBC30701}"/>
              </a:ext>
            </a:extLst>
          </p:cNvPr>
          <p:cNvSpPr txBox="1"/>
          <p:nvPr/>
        </p:nvSpPr>
        <p:spPr>
          <a:xfrm>
            <a:off x="1211579" y="1919776"/>
            <a:ext cx="2810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script enables essential services, theming, login display, and performs a cleanup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3"/>
          <p:cNvSpPr txBox="1">
            <a:spLocks noGrp="1"/>
          </p:cNvSpPr>
          <p:nvPr>
            <p:ph type="title"/>
          </p:nvPr>
        </p:nvSpPr>
        <p:spPr>
          <a:xfrm>
            <a:off x="713219" y="384048"/>
            <a:ext cx="6995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1012" name="Google Shape;1012;p43"/>
          <p:cNvSpPr txBox="1">
            <a:spLocks noGrp="1"/>
          </p:cNvSpPr>
          <p:nvPr>
            <p:ph type="subTitle" idx="1"/>
          </p:nvPr>
        </p:nvSpPr>
        <p:spPr>
          <a:xfrm>
            <a:off x="799919" y="2010942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/>
              <a:t>- Overview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/>
              <a:t>- Objective &amp; Explanation</a:t>
            </a:r>
            <a:endParaRPr sz="1200" dirty="0"/>
          </a:p>
        </p:txBody>
      </p:sp>
      <p:sp>
        <p:nvSpPr>
          <p:cNvPr id="1013" name="Google Shape;1013;p43"/>
          <p:cNvSpPr txBox="1">
            <a:spLocks noGrp="1"/>
          </p:cNvSpPr>
          <p:nvPr>
            <p:ph type="subTitle" idx="2"/>
          </p:nvPr>
        </p:nvSpPr>
        <p:spPr>
          <a:xfrm>
            <a:off x="5178600" y="1978774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/>
              <a:t>- Main Functionalities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/>
              <a:t>- Code Snippets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- Diagram</a:t>
            </a:r>
            <a:endParaRPr sz="1200" dirty="0"/>
          </a:p>
        </p:txBody>
      </p:sp>
      <p:sp>
        <p:nvSpPr>
          <p:cNvPr id="1014" name="Google Shape;1014;p43"/>
          <p:cNvSpPr txBox="1">
            <a:spLocks noGrp="1"/>
          </p:cNvSpPr>
          <p:nvPr>
            <p:ph type="subTitle" idx="3"/>
          </p:nvPr>
        </p:nvSpPr>
        <p:spPr>
          <a:xfrm>
            <a:off x="2856024" y="2216844"/>
            <a:ext cx="1979400" cy="411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/>
              <a:t>- Utilized Software &amp; 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015" name="Google Shape;1015;p43"/>
          <p:cNvSpPr txBox="1">
            <a:spLocks noGrp="1"/>
          </p:cNvSpPr>
          <p:nvPr>
            <p:ph type="subTitle" idx="4"/>
          </p:nvPr>
        </p:nvSpPr>
        <p:spPr>
          <a:xfrm>
            <a:off x="799919" y="4112279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/>
              <a:t>-  Screenshots of the GUI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016" name="Google Shape;1016;p43"/>
          <p:cNvSpPr txBox="1">
            <a:spLocks noGrp="1"/>
          </p:cNvSpPr>
          <p:nvPr>
            <p:ph type="subTitle" idx="5"/>
          </p:nvPr>
        </p:nvSpPr>
        <p:spPr>
          <a:xfrm>
            <a:off x="2856024" y="1628450"/>
            <a:ext cx="217325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Components</a:t>
            </a:r>
            <a:endParaRPr dirty="0"/>
          </a:p>
        </p:txBody>
      </p:sp>
      <p:sp>
        <p:nvSpPr>
          <p:cNvPr id="1017" name="Google Shape;1017;p43"/>
          <p:cNvSpPr txBox="1">
            <a:spLocks noGrp="1"/>
          </p:cNvSpPr>
          <p:nvPr>
            <p:ph type="subTitle" idx="6"/>
          </p:nvPr>
        </p:nvSpPr>
        <p:spPr>
          <a:xfrm>
            <a:off x="5178600" y="1628450"/>
            <a:ext cx="1675057" cy="27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Overview</a:t>
            </a:r>
            <a:endParaRPr dirty="0"/>
          </a:p>
        </p:txBody>
      </p:sp>
      <p:sp>
        <p:nvSpPr>
          <p:cNvPr id="1018" name="Google Shape;1018;p43"/>
          <p:cNvSpPr txBox="1">
            <a:spLocks noGrp="1"/>
          </p:cNvSpPr>
          <p:nvPr>
            <p:ph type="subTitle" idx="7"/>
          </p:nvPr>
        </p:nvSpPr>
        <p:spPr>
          <a:xfrm>
            <a:off x="799919" y="1628450"/>
            <a:ext cx="1675057" cy="26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19" name="Google Shape;1019;p43"/>
          <p:cNvSpPr txBox="1">
            <a:spLocks noGrp="1"/>
          </p:cNvSpPr>
          <p:nvPr>
            <p:ph type="subTitle" idx="8"/>
          </p:nvPr>
        </p:nvSpPr>
        <p:spPr>
          <a:xfrm>
            <a:off x="805218" y="3549546"/>
            <a:ext cx="1664500" cy="359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1020" name="Google Shape;1020;p43"/>
          <p:cNvSpPr txBox="1">
            <a:spLocks noGrp="1"/>
          </p:cNvSpPr>
          <p:nvPr>
            <p:ph type="title" idx="9"/>
          </p:nvPr>
        </p:nvSpPr>
        <p:spPr>
          <a:xfrm>
            <a:off x="79992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1" name="Google Shape;1021;p43"/>
          <p:cNvSpPr txBox="1">
            <a:spLocks noGrp="1"/>
          </p:cNvSpPr>
          <p:nvPr>
            <p:ph type="title" idx="13"/>
          </p:nvPr>
        </p:nvSpPr>
        <p:spPr>
          <a:xfrm>
            <a:off x="5149284" y="1139143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22" name="Google Shape;1022;p43"/>
          <p:cNvSpPr txBox="1">
            <a:spLocks noGrp="1"/>
          </p:cNvSpPr>
          <p:nvPr>
            <p:ph type="title" idx="14"/>
          </p:nvPr>
        </p:nvSpPr>
        <p:spPr>
          <a:xfrm>
            <a:off x="804000" y="2970546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3" name="Google Shape;1023;p43"/>
          <p:cNvSpPr txBox="1">
            <a:spLocks noGrp="1"/>
          </p:cNvSpPr>
          <p:nvPr>
            <p:ph type="title" idx="15"/>
          </p:nvPr>
        </p:nvSpPr>
        <p:spPr>
          <a:xfrm>
            <a:off x="286010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" name="Google Shape;1014;p43">
            <a:extLst>
              <a:ext uri="{FF2B5EF4-FFF2-40B4-BE49-F238E27FC236}">
                <a16:creationId xmlns:a16="http://schemas.microsoft.com/office/drawing/2014/main" id="{BCB3D666-55F3-782D-3B8B-BCD6DA03BC85}"/>
              </a:ext>
            </a:extLst>
          </p:cNvPr>
          <p:cNvSpPr txBox="1">
            <a:spLocks/>
          </p:cNvSpPr>
          <p:nvPr/>
        </p:nvSpPr>
        <p:spPr>
          <a:xfrm>
            <a:off x="2834459" y="4112279"/>
            <a:ext cx="230933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200" dirty="0"/>
              <a:t>- Results</a:t>
            </a:r>
          </a:p>
          <a:p>
            <a:pPr marL="0" indent="0"/>
            <a:r>
              <a:rPr lang="en-US" sz="1200" dirty="0"/>
              <a:t>- Potential future enhancements or development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Google Shape;1015;p43">
            <a:extLst>
              <a:ext uri="{FF2B5EF4-FFF2-40B4-BE49-F238E27FC236}">
                <a16:creationId xmlns:a16="http://schemas.microsoft.com/office/drawing/2014/main" id="{8D8394B0-33FE-886E-B650-5DDDA93E13A0}"/>
              </a:ext>
            </a:extLst>
          </p:cNvPr>
          <p:cNvSpPr txBox="1">
            <a:spLocks/>
          </p:cNvSpPr>
          <p:nvPr/>
        </p:nvSpPr>
        <p:spPr>
          <a:xfrm>
            <a:off x="5178600" y="4112279"/>
            <a:ext cx="19794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sz="1200" dirty="0"/>
              <a:t>- Summary</a:t>
            </a:r>
          </a:p>
        </p:txBody>
      </p:sp>
      <p:sp>
        <p:nvSpPr>
          <p:cNvPr id="4" name="Google Shape;1016;p43">
            <a:extLst>
              <a:ext uri="{FF2B5EF4-FFF2-40B4-BE49-F238E27FC236}">
                <a16:creationId xmlns:a16="http://schemas.microsoft.com/office/drawing/2014/main" id="{0322D342-6FB4-FFAF-5E88-E86D4DE7F60A}"/>
              </a:ext>
            </a:extLst>
          </p:cNvPr>
          <p:cNvSpPr txBox="1">
            <a:spLocks/>
          </p:cNvSpPr>
          <p:nvPr/>
        </p:nvSpPr>
        <p:spPr>
          <a:xfrm>
            <a:off x="2834459" y="3541449"/>
            <a:ext cx="2432022" cy="35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Results &amp; Future Enhancements</a:t>
            </a:r>
          </a:p>
        </p:txBody>
      </p:sp>
      <p:sp>
        <p:nvSpPr>
          <p:cNvPr id="5" name="Google Shape;1019;p43">
            <a:extLst>
              <a:ext uri="{FF2B5EF4-FFF2-40B4-BE49-F238E27FC236}">
                <a16:creationId xmlns:a16="http://schemas.microsoft.com/office/drawing/2014/main" id="{83AB395B-CD13-8AD7-1B7F-38303DBE2F88}"/>
              </a:ext>
            </a:extLst>
          </p:cNvPr>
          <p:cNvSpPr txBox="1">
            <a:spLocks/>
          </p:cNvSpPr>
          <p:nvPr/>
        </p:nvSpPr>
        <p:spPr>
          <a:xfrm>
            <a:off x="5143789" y="3545492"/>
            <a:ext cx="2325650" cy="35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Conclusion</a:t>
            </a:r>
          </a:p>
        </p:txBody>
      </p:sp>
      <p:sp>
        <p:nvSpPr>
          <p:cNvPr id="6" name="Google Shape;1022;p43">
            <a:extLst>
              <a:ext uri="{FF2B5EF4-FFF2-40B4-BE49-F238E27FC236}">
                <a16:creationId xmlns:a16="http://schemas.microsoft.com/office/drawing/2014/main" id="{E3913CF8-E5D0-D5C2-ACCF-41BCF05C7E94}"/>
              </a:ext>
            </a:extLst>
          </p:cNvPr>
          <p:cNvSpPr txBox="1">
            <a:spLocks/>
          </p:cNvSpPr>
          <p:nvPr/>
        </p:nvSpPr>
        <p:spPr>
          <a:xfrm>
            <a:off x="5149284" y="2966492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7" name="Google Shape;1023;p43">
            <a:extLst>
              <a:ext uri="{FF2B5EF4-FFF2-40B4-BE49-F238E27FC236}">
                <a16:creationId xmlns:a16="http://schemas.microsoft.com/office/drawing/2014/main" id="{BFA689F7-23A3-A7D8-FB49-8D1FB35B50C2}"/>
              </a:ext>
            </a:extLst>
          </p:cNvPr>
          <p:cNvSpPr txBox="1">
            <a:spLocks/>
          </p:cNvSpPr>
          <p:nvPr/>
        </p:nvSpPr>
        <p:spPr>
          <a:xfrm>
            <a:off x="2835049" y="2970546"/>
            <a:ext cx="912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40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FF721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BFFF-5331-A0CE-1BEF-EE751E7F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pic>
        <p:nvPicPr>
          <p:cNvPr id="5" name="Picture 4" descr="A black and white image of a person walking on a line&#10;&#10;Description automatically generated with low confidence">
            <a:extLst>
              <a:ext uri="{FF2B5EF4-FFF2-40B4-BE49-F238E27FC236}">
                <a16:creationId xmlns:a16="http://schemas.microsoft.com/office/drawing/2014/main" id="{1D003967-DE40-1F26-3AD5-BF206622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9697" y="1410099"/>
            <a:ext cx="7664605" cy="23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p63"/>
          <p:cNvSpPr txBox="1">
            <a:spLocks noGrp="1"/>
          </p:cNvSpPr>
          <p:nvPr>
            <p:ph type="title"/>
          </p:nvPr>
        </p:nvSpPr>
        <p:spPr>
          <a:xfrm>
            <a:off x="2417725" y="2018688"/>
            <a:ext cx="56793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</a:t>
            </a:r>
          </a:p>
        </p:txBody>
      </p:sp>
      <p:sp>
        <p:nvSpPr>
          <p:cNvPr id="3723" name="Google Shape;3723;p63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Screenshots of the GUI</a:t>
            </a:r>
            <a:endParaRPr dirty="0"/>
          </a:p>
        </p:txBody>
      </p:sp>
      <p:sp>
        <p:nvSpPr>
          <p:cNvPr id="3724" name="Google Shape;3724;p63"/>
          <p:cNvSpPr txBox="1">
            <a:spLocks noGrp="1"/>
          </p:cNvSpPr>
          <p:nvPr>
            <p:ph type="title" idx="2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64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 of the GUI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542FDF0-F53F-15F5-1E85-ECED8854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1" y="1148334"/>
            <a:ext cx="4410727" cy="250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6C14EC-0E0B-A3F2-B68A-78E101095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50"/>
          <a:stretch/>
        </p:blipFill>
        <p:spPr>
          <a:xfrm>
            <a:off x="4687333" y="1148334"/>
            <a:ext cx="4410727" cy="250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4FAC30-90F6-901F-4F33-9702E0CF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7" y="160782"/>
            <a:ext cx="5661433" cy="250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BDA451-65B3-A499-7C43-DD50926D8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180" y="2226416"/>
            <a:ext cx="5661433" cy="2661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EF913F-1FF2-6707-BF91-5CF2906B5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" r="8021" b="7136"/>
          <a:stretch/>
        </p:blipFill>
        <p:spPr>
          <a:xfrm>
            <a:off x="263652" y="484251"/>
            <a:ext cx="4308348" cy="4174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053B13-6CDC-9C6A-469E-D7FE50864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7" t="6671" r="4113" b="10287"/>
          <a:stretch/>
        </p:blipFill>
        <p:spPr>
          <a:xfrm>
            <a:off x="4750308" y="257498"/>
            <a:ext cx="4069080" cy="2202845"/>
          </a:xfrm>
          <a:prstGeom prst="roundRect">
            <a:avLst>
              <a:gd name="adj" fmla="val 152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9DDFA0-B9ED-C946-ADA8-D9BC203363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8" t="2483" r="9247" b="14483"/>
          <a:stretch/>
        </p:blipFill>
        <p:spPr>
          <a:xfrm>
            <a:off x="4750308" y="2683157"/>
            <a:ext cx="4069080" cy="2251458"/>
          </a:xfrm>
          <a:prstGeom prst="roundRect">
            <a:avLst>
              <a:gd name="adj" fmla="val 115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904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clock&#10;&#10;Description automatically generated">
            <a:extLst>
              <a:ext uri="{FF2B5EF4-FFF2-40B4-BE49-F238E27FC236}">
                <a16:creationId xmlns:a16="http://schemas.microsoft.com/office/drawing/2014/main" id="{F456314C-6788-3D4F-8FAC-D0FD63E8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" y="403860"/>
            <a:ext cx="4922520" cy="1874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69131D-DFBF-A53D-EB9D-0411065F2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0"/>
          <a:stretch/>
        </p:blipFill>
        <p:spPr>
          <a:xfrm>
            <a:off x="5334000" y="695016"/>
            <a:ext cx="3608070" cy="3326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9DB86F2-719B-0039-4768-DCC342A8E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05" y="2571750"/>
            <a:ext cx="4922520" cy="1940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086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68"/>
          <p:cNvSpPr txBox="1">
            <a:spLocks noGrp="1"/>
          </p:cNvSpPr>
          <p:nvPr>
            <p:ph type="title"/>
          </p:nvPr>
        </p:nvSpPr>
        <p:spPr>
          <a:xfrm>
            <a:off x="2417724" y="2003888"/>
            <a:ext cx="6619595" cy="9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Results &amp; Future Enhancements</a:t>
            </a:r>
          </a:p>
        </p:txBody>
      </p:sp>
      <p:sp>
        <p:nvSpPr>
          <p:cNvPr id="3815" name="Google Shape;3815;p68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- Results</a:t>
            </a:r>
          </a:p>
          <a:p>
            <a:pPr marL="0" indent="0"/>
            <a:r>
              <a:rPr lang="en-US" dirty="0"/>
              <a:t>- Potential future enhancements or development</a:t>
            </a:r>
          </a:p>
        </p:txBody>
      </p:sp>
      <p:sp>
        <p:nvSpPr>
          <p:cNvPr id="3816" name="Google Shape;3816;p68"/>
          <p:cNvSpPr txBox="1">
            <a:spLocks noGrp="1"/>
          </p:cNvSpPr>
          <p:nvPr>
            <p:ph type="title" idx="2"/>
          </p:nvPr>
        </p:nvSpPr>
        <p:spPr>
          <a:xfrm>
            <a:off x="2417725" y="121116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p66"/>
          <p:cNvSpPr txBox="1">
            <a:spLocks noGrp="1"/>
          </p:cNvSpPr>
          <p:nvPr>
            <p:ph type="title" idx="2"/>
          </p:nvPr>
        </p:nvSpPr>
        <p:spPr>
          <a:xfrm>
            <a:off x="3302910" y="299053"/>
            <a:ext cx="253818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B4C757-287C-E41C-486F-C1E9D4B49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42" y="1537319"/>
            <a:ext cx="3947160" cy="2463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58FA442D-F937-B557-D3D4-F42D31689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537319"/>
            <a:ext cx="3947160" cy="2457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7" name="Google Shape;3867;p70"/>
          <p:cNvGrpSpPr/>
          <p:nvPr/>
        </p:nvGrpSpPr>
        <p:grpSpPr>
          <a:xfrm>
            <a:off x="3532359" y="540011"/>
            <a:ext cx="686577" cy="686742"/>
            <a:chOff x="1347125" y="349025"/>
            <a:chExt cx="4978800" cy="4980000"/>
          </a:xfrm>
        </p:grpSpPr>
        <p:sp>
          <p:nvSpPr>
            <p:cNvPr id="3868" name="Google Shape;3868;p7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24443-87C4-81A5-A0D3-0CC26071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07" y="992438"/>
            <a:ext cx="4455984" cy="2995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90" name="Google Shape;3890;p70"/>
          <p:cNvSpPr/>
          <p:nvPr/>
        </p:nvSpPr>
        <p:spPr>
          <a:xfrm>
            <a:off x="784850" y="1754550"/>
            <a:ext cx="210600" cy="210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1" name="Google Shape;3891;p70"/>
          <p:cNvGrpSpPr/>
          <p:nvPr/>
        </p:nvGrpSpPr>
        <p:grpSpPr>
          <a:xfrm>
            <a:off x="261727" y="1903920"/>
            <a:ext cx="1484678" cy="1485036"/>
            <a:chOff x="1347125" y="349025"/>
            <a:chExt cx="4978800" cy="4980000"/>
          </a:xfrm>
        </p:grpSpPr>
        <p:sp>
          <p:nvSpPr>
            <p:cNvPr id="3892" name="Google Shape;3892;p7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E7039A-F2A8-D749-B0CD-7C561688C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17" y="205906"/>
            <a:ext cx="2746833" cy="642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E6C89-F4C8-5064-F3F2-AE0D29061F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93" t="32859" r="2689" b="3249"/>
          <a:stretch/>
        </p:blipFill>
        <p:spPr>
          <a:xfrm>
            <a:off x="2737411" y="4126341"/>
            <a:ext cx="3669177" cy="586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p67"/>
          <p:cNvSpPr/>
          <p:nvPr/>
        </p:nvSpPr>
        <p:spPr>
          <a:xfrm>
            <a:off x="5811460" y="15680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67"/>
          <p:cNvSpPr/>
          <p:nvPr/>
        </p:nvSpPr>
        <p:spPr>
          <a:xfrm>
            <a:off x="7769885" y="4301805"/>
            <a:ext cx="162900" cy="1626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22;p71">
            <a:extLst>
              <a:ext uri="{FF2B5EF4-FFF2-40B4-BE49-F238E27FC236}">
                <a16:creationId xmlns:a16="http://schemas.microsoft.com/office/drawing/2014/main" id="{A06B321D-B799-6449-B212-ACF6AD2E984B}"/>
              </a:ext>
            </a:extLst>
          </p:cNvPr>
          <p:cNvSpPr txBox="1">
            <a:spLocks/>
          </p:cNvSpPr>
          <p:nvPr/>
        </p:nvSpPr>
        <p:spPr>
          <a:xfrm>
            <a:off x="1211215" y="415460"/>
            <a:ext cx="4773240" cy="1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4000"/>
              <a:buFont typeface="Roboto"/>
              <a:buNone/>
              <a:defRPr sz="2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None/>
              <a:defRPr sz="5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None/>
              <a:defRPr sz="5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None/>
              <a:defRPr sz="5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None/>
              <a:defRPr sz="5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None/>
              <a:defRPr sz="5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None/>
              <a:defRPr sz="5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None/>
              <a:defRPr sz="5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Roboto"/>
              <a:buNone/>
              <a:defRPr sz="5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>
                <a:solidFill>
                  <a:srgbClr val="00BBC1"/>
                </a:solidFill>
              </a:rPr>
              <a:t>Potential future enhancements or development</a:t>
            </a:r>
          </a:p>
        </p:txBody>
      </p:sp>
      <p:sp>
        <p:nvSpPr>
          <p:cNvPr id="17" name="Google Shape;3958;p72">
            <a:extLst>
              <a:ext uri="{FF2B5EF4-FFF2-40B4-BE49-F238E27FC236}">
                <a16:creationId xmlns:a16="http://schemas.microsoft.com/office/drawing/2014/main" id="{B7C8F1B7-F0D1-A439-FC7F-7E4AA5562D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365" y="1934248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Build a fully functioning ISO that integrates with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Calamares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installer.</a:t>
            </a:r>
          </a:p>
        </p:txBody>
      </p:sp>
      <p:sp>
        <p:nvSpPr>
          <p:cNvPr id="18" name="Google Shape;3959;p72">
            <a:extLst>
              <a:ext uri="{FF2B5EF4-FFF2-40B4-BE49-F238E27FC236}">
                <a16:creationId xmlns:a16="http://schemas.microsoft.com/office/drawing/2014/main" id="{5B51BCC8-140A-42F3-7F58-4759239A31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24365" y="3089712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 additional desktop environments.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Google Shape;3960;p72">
            <a:extLst>
              <a:ext uri="{FF2B5EF4-FFF2-40B4-BE49-F238E27FC236}">
                <a16:creationId xmlns:a16="http://schemas.microsoft.com/office/drawing/2014/main" id="{1664E71D-2A9D-18E2-F2CB-47B9B38A9C4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524365" y="3579402"/>
            <a:ext cx="4670695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/>
              <a:t>Build a secure version of the distro utilizing the Linux </a:t>
            </a:r>
            <a:r>
              <a:rPr lang="en-US" sz="1400" b="0" dirty="0"/>
              <a:t>Hardened kernel and the LUKS encrypted filesystem.</a:t>
            </a:r>
            <a:endParaRPr sz="1400" b="0" dirty="0"/>
          </a:p>
        </p:txBody>
      </p:sp>
      <p:sp>
        <p:nvSpPr>
          <p:cNvPr id="20" name="Google Shape;3961;p72">
            <a:extLst>
              <a:ext uri="{FF2B5EF4-FFF2-40B4-BE49-F238E27FC236}">
                <a16:creationId xmlns:a16="http://schemas.microsoft.com/office/drawing/2014/main" id="{1D5A0DF6-47AF-9C08-8261-BE735FE1C87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24010" y="4185981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/>
              <a:t>P</a:t>
            </a:r>
            <a:r>
              <a:rPr lang="en" sz="1400" b="0" dirty="0"/>
              <a:t>ort the distro to other CPU architectures such as ARM and RISC-V.</a:t>
            </a:r>
            <a:endParaRPr sz="1400" b="0" dirty="0"/>
          </a:p>
        </p:txBody>
      </p:sp>
      <p:sp>
        <p:nvSpPr>
          <p:cNvPr id="21" name="Google Shape;3962;p72">
            <a:extLst>
              <a:ext uri="{FF2B5EF4-FFF2-40B4-BE49-F238E27FC236}">
                <a16:creationId xmlns:a16="http://schemas.microsoft.com/office/drawing/2014/main" id="{1FE8C26F-3EEF-8F8C-78D8-A2692A3A7339}"/>
              </a:ext>
            </a:extLst>
          </p:cNvPr>
          <p:cNvSpPr txBox="1">
            <a:spLocks/>
          </p:cNvSpPr>
          <p:nvPr/>
        </p:nvSpPr>
        <p:spPr>
          <a:xfrm>
            <a:off x="1524010" y="2551192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 the post-install script.</a:t>
            </a:r>
          </a:p>
        </p:txBody>
      </p:sp>
      <p:sp>
        <p:nvSpPr>
          <p:cNvPr id="22" name="Google Shape;3963;p72">
            <a:extLst>
              <a:ext uri="{FF2B5EF4-FFF2-40B4-BE49-F238E27FC236}">
                <a16:creationId xmlns:a16="http://schemas.microsoft.com/office/drawing/2014/main" id="{5FD4EFBC-6748-3196-D5B1-A6548DB820A4}"/>
              </a:ext>
            </a:extLst>
          </p:cNvPr>
          <p:cNvSpPr/>
          <p:nvPr/>
        </p:nvSpPr>
        <p:spPr>
          <a:xfrm>
            <a:off x="1211215" y="2047435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964;p72">
            <a:extLst>
              <a:ext uri="{FF2B5EF4-FFF2-40B4-BE49-F238E27FC236}">
                <a16:creationId xmlns:a16="http://schemas.microsoft.com/office/drawing/2014/main" id="{188E466A-AC0D-5D49-94DE-070BE3695554}"/>
              </a:ext>
            </a:extLst>
          </p:cNvPr>
          <p:cNvSpPr/>
          <p:nvPr/>
        </p:nvSpPr>
        <p:spPr>
          <a:xfrm>
            <a:off x="1211215" y="2626710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965;p72">
            <a:extLst>
              <a:ext uri="{FF2B5EF4-FFF2-40B4-BE49-F238E27FC236}">
                <a16:creationId xmlns:a16="http://schemas.microsoft.com/office/drawing/2014/main" id="{FBFC456C-04C6-C2DB-CCCC-E9D6A7D24852}"/>
              </a:ext>
            </a:extLst>
          </p:cNvPr>
          <p:cNvSpPr/>
          <p:nvPr/>
        </p:nvSpPr>
        <p:spPr>
          <a:xfrm>
            <a:off x="1211215" y="3185060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966;p72">
            <a:extLst>
              <a:ext uri="{FF2B5EF4-FFF2-40B4-BE49-F238E27FC236}">
                <a16:creationId xmlns:a16="http://schemas.microsoft.com/office/drawing/2014/main" id="{D0C41838-EFD3-4E6F-4336-3A76FDB493C5}"/>
              </a:ext>
            </a:extLst>
          </p:cNvPr>
          <p:cNvSpPr/>
          <p:nvPr/>
        </p:nvSpPr>
        <p:spPr>
          <a:xfrm>
            <a:off x="1211215" y="3743397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967;p72">
            <a:extLst>
              <a:ext uri="{FF2B5EF4-FFF2-40B4-BE49-F238E27FC236}">
                <a16:creationId xmlns:a16="http://schemas.microsoft.com/office/drawing/2014/main" id="{3683FF67-0133-64FB-BDAD-B7D54E9B6396}"/>
              </a:ext>
            </a:extLst>
          </p:cNvPr>
          <p:cNvSpPr/>
          <p:nvPr/>
        </p:nvSpPr>
        <p:spPr>
          <a:xfrm>
            <a:off x="1211215" y="4301760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4BC423-BE3F-FB30-9084-7DC35E9040F7}"/>
              </a:ext>
            </a:extLst>
          </p:cNvPr>
          <p:cNvGrpSpPr/>
          <p:nvPr/>
        </p:nvGrpSpPr>
        <p:grpSpPr>
          <a:xfrm>
            <a:off x="7318003" y="197920"/>
            <a:ext cx="1665582" cy="1472453"/>
            <a:chOff x="3321501" y="1271646"/>
            <a:chExt cx="1665582" cy="1472453"/>
          </a:xfrm>
        </p:grpSpPr>
        <p:sp>
          <p:nvSpPr>
            <p:cNvPr id="28" name="Google Shape;4050;p74">
              <a:extLst>
                <a:ext uri="{FF2B5EF4-FFF2-40B4-BE49-F238E27FC236}">
                  <a16:creationId xmlns:a16="http://schemas.microsoft.com/office/drawing/2014/main" id="{6B3F2103-AAB0-1734-7C90-F1E75A43C18F}"/>
                </a:ext>
              </a:extLst>
            </p:cNvPr>
            <p:cNvSpPr/>
            <p:nvPr/>
          </p:nvSpPr>
          <p:spPr>
            <a:xfrm>
              <a:off x="3841499" y="2341595"/>
              <a:ext cx="310967" cy="392963"/>
            </a:xfrm>
            <a:prstGeom prst="rect">
              <a:avLst/>
            </a:pr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51;p74">
              <a:extLst>
                <a:ext uri="{FF2B5EF4-FFF2-40B4-BE49-F238E27FC236}">
                  <a16:creationId xmlns:a16="http://schemas.microsoft.com/office/drawing/2014/main" id="{E72D388B-C03F-4D56-DBA8-E2EFD526B2DD}"/>
                </a:ext>
              </a:extLst>
            </p:cNvPr>
            <p:cNvSpPr/>
            <p:nvPr/>
          </p:nvSpPr>
          <p:spPr>
            <a:xfrm>
              <a:off x="3655632" y="2677444"/>
              <a:ext cx="738010" cy="66654"/>
            </a:xfrm>
            <a:custGeom>
              <a:avLst/>
              <a:gdLst/>
              <a:ahLst/>
              <a:cxnLst/>
              <a:rect l="l" t="t" r="r" b="b"/>
              <a:pathLst>
                <a:path w="17173" h="1551" extrusionOk="0">
                  <a:moveTo>
                    <a:pt x="787" y="0"/>
                  </a:moveTo>
                  <a:cubicBezTo>
                    <a:pt x="358" y="0"/>
                    <a:pt x="0" y="358"/>
                    <a:pt x="0" y="764"/>
                  </a:cubicBezTo>
                  <a:cubicBezTo>
                    <a:pt x="0" y="1193"/>
                    <a:pt x="358" y="1551"/>
                    <a:pt x="787" y="1551"/>
                  </a:cubicBezTo>
                  <a:lnTo>
                    <a:pt x="16409" y="1551"/>
                  </a:lnTo>
                  <a:cubicBezTo>
                    <a:pt x="16815" y="1551"/>
                    <a:pt x="17173" y="1217"/>
                    <a:pt x="17173" y="764"/>
                  </a:cubicBezTo>
                  <a:cubicBezTo>
                    <a:pt x="17173" y="358"/>
                    <a:pt x="16815" y="0"/>
                    <a:pt x="16409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52;p74">
              <a:extLst>
                <a:ext uri="{FF2B5EF4-FFF2-40B4-BE49-F238E27FC236}">
                  <a16:creationId xmlns:a16="http://schemas.microsoft.com/office/drawing/2014/main" id="{33FB4C9C-7987-D6D0-4623-E16E7FE4F79E}"/>
                </a:ext>
              </a:extLst>
            </p:cNvPr>
            <p:cNvSpPr/>
            <p:nvPr/>
          </p:nvSpPr>
          <p:spPr>
            <a:xfrm>
              <a:off x="3321501" y="1452614"/>
              <a:ext cx="1408334" cy="955291"/>
            </a:xfrm>
            <a:custGeom>
              <a:avLst/>
              <a:gdLst/>
              <a:ahLst/>
              <a:cxnLst/>
              <a:rect l="l" t="t" r="r" b="b"/>
              <a:pathLst>
                <a:path w="32771" h="22229" extrusionOk="0">
                  <a:moveTo>
                    <a:pt x="4055" y="0"/>
                  </a:moveTo>
                  <a:cubicBezTo>
                    <a:pt x="1813" y="0"/>
                    <a:pt x="0" y="1813"/>
                    <a:pt x="0" y="4055"/>
                  </a:cubicBezTo>
                  <a:lnTo>
                    <a:pt x="0" y="18174"/>
                  </a:lnTo>
                  <a:cubicBezTo>
                    <a:pt x="0" y="20416"/>
                    <a:pt x="1813" y="22229"/>
                    <a:pt x="4055" y="22229"/>
                  </a:cubicBezTo>
                  <a:lnTo>
                    <a:pt x="28716" y="22229"/>
                  </a:lnTo>
                  <a:cubicBezTo>
                    <a:pt x="30934" y="22229"/>
                    <a:pt x="32747" y="20416"/>
                    <a:pt x="32771" y="18174"/>
                  </a:cubicBezTo>
                  <a:lnTo>
                    <a:pt x="32771" y="4055"/>
                  </a:lnTo>
                  <a:cubicBezTo>
                    <a:pt x="32771" y="1813"/>
                    <a:pt x="30934" y="0"/>
                    <a:pt x="28716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53;p74">
              <a:extLst>
                <a:ext uri="{FF2B5EF4-FFF2-40B4-BE49-F238E27FC236}">
                  <a16:creationId xmlns:a16="http://schemas.microsoft.com/office/drawing/2014/main" id="{963DD1B0-E1B2-FB52-6E31-B738ACDBB131}"/>
                </a:ext>
              </a:extLst>
            </p:cNvPr>
            <p:cNvSpPr/>
            <p:nvPr/>
          </p:nvSpPr>
          <p:spPr>
            <a:xfrm>
              <a:off x="3370665" y="1498726"/>
              <a:ext cx="1308933" cy="862036"/>
            </a:xfrm>
            <a:custGeom>
              <a:avLst/>
              <a:gdLst/>
              <a:ahLst/>
              <a:cxnLst/>
              <a:rect l="l" t="t" r="r" b="b"/>
              <a:pathLst>
                <a:path w="30458" h="20059" extrusionOk="0">
                  <a:moveTo>
                    <a:pt x="4079" y="0"/>
                  </a:moveTo>
                  <a:cubicBezTo>
                    <a:pt x="1837" y="0"/>
                    <a:pt x="1" y="1813"/>
                    <a:pt x="1" y="4055"/>
                  </a:cubicBezTo>
                  <a:lnTo>
                    <a:pt x="1" y="16004"/>
                  </a:lnTo>
                  <a:cubicBezTo>
                    <a:pt x="1" y="18246"/>
                    <a:pt x="1837" y="20059"/>
                    <a:pt x="4079" y="20059"/>
                  </a:cubicBezTo>
                  <a:lnTo>
                    <a:pt x="26403" y="20059"/>
                  </a:lnTo>
                  <a:cubicBezTo>
                    <a:pt x="28621" y="20059"/>
                    <a:pt x="30458" y="18246"/>
                    <a:pt x="30458" y="16004"/>
                  </a:cubicBezTo>
                  <a:lnTo>
                    <a:pt x="30458" y="4055"/>
                  </a:lnTo>
                  <a:cubicBezTo>
                    <a:pt x="30458" y="1813"/>
                    <a:pt x="28621" y="0"/>
                    <a:pt x="26403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54;p74">
              <a:extLst>
                <a:ext uri="{FF2B5EF4-FFF2-40B4-BE49-F238E27FC236}">
                  <a16:creationId xmlns:a16="http://schemas.microsoft.com/office/drawing/2014/main" id="{D40B6EAD-5B69-924A-891E-B2334F2BA9B3}"/>
                </a:ext>
              </a:extLst>
            </p:cNvPr>
            <p:cNvSpPr/>
            <p:nvPr/>
          </p:nvSpPr>
          <p:spPr>
            <a:xfrm>
              <a:off x="4244991" y="1926112"/>
              <a:ext cx="434606" cy="434649"/>
            </a:xfrm>
            <a:custGeom>
              <a:avLst/>
              <a:gdLst/>
              <a:ahLst/>
              <a:cxnLst/>
              <a:rect l="l" t="t" r="r" b="b"/>
              <a:pathLst>
                <a:path w="10113" h="10114" extrusionOk="0">
                  <a:moveTo>
                    <a:pt x="10113" y="1"/>
                  </a:moveTo>
                  <a:lnTo>
                    <a:pt x="0" y="10114"/>
                  </a:lnTo>
                  <a:lnTo>
                    <a:pt x="3077" y="10114"/>
                  </a:lnTo>
                  <a:lnTo>
                    <a:pt x="10113" y="3078"/>
                  </a:lnTo>
                  <a:lnTo>
                    <a:pt x="1011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55;p74">
              <a:extLst>
                <a:ext uri="{FF2B5EF4-FFF2-40B4-BE49-F238E27FC236}">
                  <a16:creationId xmlns:a16="http://schemas.microsoft.com/office/drawing/2014/main" id="{49F2AE98-D708-EDA5-6DE6-409BA970D639}"/>
                </a:ext>
              </a:extLst>
            </p:cNvPr>
            <p:cNvSpPr/>
            <p:nvPr/>
          </p:nvSpPr>
          <p:spPr>
            <a:xfrm>
              <a:off x="4418223" y="1408994"/>
              <a:ext cx="77914" cy="178948"/>
            </a:xfrm>
            <a:custGeom>
              <a:avLst/>
              <a:gdLst/>
              <a:ahLst/>
              <a:cxnLst/>
              <a:rect l="l" t="t" r="r" b="b"/>
              <a:pathLst>
                <a:path w="1813" h="4164" extrusionOk="0">
                  <a:moveTo>
                    <a:pt x="669" y="0"/>
                  </a:moveTo>
                  <a:cubicBezTo>
                    <a:pt x="530" y="0"/>
                    <a:pt x="378" y="68"/>
                    <a:pt x="215" y="228"/>
                  </a:cubicBezTo>
                  <a:cubicBezTo>
                    <a:pt x="48" y="395"/>
                    <a:pt x="0" y="586"/>
                    <a:pt x="0" y="777"/>
                  </a:cubicBezTo>
                  <a:cubicBezTo>
                    <a:pt x="0" y="1611"/>
                    <a:pt x="644" y="3758"/>
                    <a:pt x="644" y="3758"/>
                  </a:cubicBezTo>
                  <a:lnTo>
                    <a:pt x="1693" y="4163"/>
                  </a:lnTo>
                  <a:cubicBezTo>
                    <a:pt x="1789" y="4163"/>
                    <a:pt x="1813" y="2327"/>
                    <a:pt x="1789" y="2208"/>
                  </a:cubicBezTo>
                  <a:cubicBezTo>
                    <a:pt x="1769" y="1789"/>
                    <a:pt x="1382" y="0"/>
                    <a:pt x="669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56;p74">
              <a:extLst>
                <a:ext uri="{FF2B5EF4-FFF2-40B4-BE49-F238E27FC236}">
                  <a16:creationId xmlns:a16="http://schemas.microsoft.com/office/drawing/2014/main" id="{CB1A8321-A063-7D2B-F96E-7FF29635C356}"/>
                </a:ext>
              </a:extLst>
            </p:cNvPr>
            <p:cNvSpPr/>
            <p:nvPr/>
          </p:nvSpPr>
          <p:spPr>
            <a:xfrm>
              <a:off x="4325956" y="1558719"/>
              <a:ext cx="185566" cy="202885"/>
            </a:xfrm>
            <a:custGeom>
              <a:avLst/>
              <a:gdLst/>
              <a:ahLst/>
              <a:cxnLst/>
              <a:rect l="l" t="t" r="r" b="b"/>
              <a:pathLst>
                <a:path w="4318" h="4721" extrusionOk="0">
                  <a:moveTo>
                    <a:pt x="3418" y="0"/>
                  </a:moveTo>
                  <a:cubicBezTo>
                    <a:pt x="3259" y="0"/>
                    <a:pt x="3088" y="84"/>
                    <a:pt x="2982" y="155"/>
                  </a:cubicBezTo>
                  <a:cubicBezTo>
                    <a:pt x="2600" y="393"/>
                    <a:pt x="1575" y="2874"/>
                    <a:pt x="1575" y="2874"/>
                  </a:cubicBezTo>
                  <a:lnTo>
                    <a:pt x="1265" y="3112"/>
                  </a:lnTo>
                  <a:lnTo>
                    <a:pt x="907" y="3279"/>
                  </a:lnTo>
                  <a:lnTo>
                    <a:pt x="716" y="3398"/>
                  </a:lnTo>
                  <a:cubicBezTo>
                    <a:pt x="644" y="3422"/>
                    <a:pt x="549" y="3422"/>
                    <a:pt x="501" y="3422"/>
                  </a:cubicBezTo>
                  <a:lnTo>
                    <a:pt x="382" y="3422"/>
                  </a:lnTo>
                  <a:cubicBezTo>
                    <a:pt x="358" y="3422"/>
                    <a:pt x="311" y="3470"/>
                    <a:pt x="311" y="3494"/>
                  </a:cubicBezTo>
                  <a:cubicBezTo>
                    <a:pt x="311" y="3518"/>
                    <a:pt x="311" y="3518"/>
                    <a:pt x="358" y="3541"/>
                  </a:cubicBezTo>
                  <a:cubicBezTo>
                    <a:pt x="406" y="3613"/>
                    <a:pt x="478" y="3637"/>
                    <a:pt x="549" y="3637"/>
                  </a:cubicBezTo>
                  <a:cubicBezTo>
                    <a:pt x="597" y="3637"/>
                    <a:pt x="621" y="3637"/>
                    <a:pt x="644" y="3613"/>
                  </a:cubicBezTo>
                  <a:lnTo>
                    <a:pt x="740" y="3613"/>
                  </a:lnTo>
                  <a:cubicBezTo>
                    <a:pt x="764" y="3613"/>
                    <a:pt x="788" y="3637"/>
                    <a:pt x="788" y="3661"/>
                  </a:cubicBezTo>
                  <a:cubicBezTo>
                    <a:pt x="835" y="3684"/>
                    <a:pt x="788" y="3732"/>
                    <a:pt x="764" y="3756"/>
                  </a:cubicBezTo>
                  <a:lnTo>
                    <a:pt x="668" y="3851"/>
                  </a:lnTo>
                  <a:lnTo>
                    <a:pt x="621" y="3899"/>
                  </a:lnTo>
                  <a:lnTo>
                    <a:pt x="549" y="3971"/>
                  </a:lnTo>
                  <a:cubicBezTo>
                    <a:pt x="525" y="3995"/>
                    <a:pt x="525" y="4018"/>
                    <a:pt x="501" y="4018"/>
                  </a:cubicBezTo>
                  <a:cubicBezTo>
                    <a:pt x="287" y="4233"/>
                    <a:pt x="144" y="4209"/>
                    <a:pt x="48" y="4376"/>
                  </a:cubicBezTo>
                  <a:cubicBezTo>
                    <a:pt x="1" y="4472"/>
                    <a:pt x="144" y="4448"/>
                    <a:pt x="167" y="4567"/>
                  </a:cubicBezTo>
                  <a:cubicBezTo>
                    <a:pt x="167" y="4578"/>
                    <a:pt x="187" y="4581"/>
                    <a:pt x="217" y="4581"/>
                  </a:cubicBezTo>
                  <a:cubicBezTo>
                    <a:pt x="270" y="4581"/>
                    <a:pt x="355" y="4570"/>
                    <a:pt x="419" y="4570"/>
                  </a:cubicBezTo>
                  <a:cubicBezTo>
                    <a:pt x="478" y="4570"/>
                    <a:pt x="519" y="4579"/>
                    <a:pt x="501" y="4615"/>
                  </a:cubicBezTo>
                  <a:cubicBezTo>
                    <a:pt x="454" y="4678"/>
                    <a:pt x="544" y="4721"/>
                    <a:pt x="708" y="4721"/>
                  </a:cubicBezTo>
                  <a:cubicBezTo>
                    <a:pt x="790" y="4721"/>
                    <a:pt x="891" y="4710"/>
                    <a:pt x="1002" y="4686"/>
                  </a:cubicBezTo>
                  <a:cubicBezTo>
                    <a:pt x="1265" y="4591"/>
                    <a:pt x="1432" y="4472"/>
                    <a:pt x="1551" y="4328"/>
                  </a:cubicBezTo>
                  <a:lnTo>
                    <a:pt x="1575" y="4281"/>
                  </a:lnTo>
                  <a:lnTo>
                    <a:pt x="2099" y="3279"/>
                  </a:lnTo>
                  <a:cubicBezTo>
                    <a:pt x="2171" y="3136"/>
                    <a:pt x="2672" y="2540"/>
                    <a:pt x="2767" y="2420"/>
                  </a:cubicBezTo>
                  <a:cubicBezTo>
                    <a:pt x="2886" y="2230"/>
                    <a:pt x="4317" y="489"/>
                    <a:pt x="3578" y="35"/>
                  </a:cubicBezTo>
                  <a:cubicBezTo>
                    <a:pt x="3529" y="11"/>
                    <a:pt x="3474" y="0"/>
                    <a:pt x="3418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57;p74">
              <a:extLst>
                <a:ext uri="{FF2B5EF4-FFF2-40B4-BE49-F238E27FC236}">
                  <a16:creationId xmlns:a16="http://schemas.microsoft.com/office/drawing/2014/main" id="{31889F20-4E65-1330-B680-32D84F7941AE}"/>
                </a:ext>
              </a:extLst>
            </p:cNvPr>
            <p:cNvSpPr/>
            <p:nvPr/>
          </p:nvSpPr>
          <p:spPr>
            <a:xfrm>
              <a:off x="4397724" y="1557258"/>
              <a:ext cx="119943" cy="130085"/>
            </a:xfrm>
            <a:custGeom>
              <a:avLst/>
              <a:gdLst/>
              <a:ahLst/>
              <a:cxnLst/>
              <a:rect l="l" t="t" r="r" b="b"/>
              <a:pathLst>
                <a:path w="2791" h="3027" extrusionOk="0">
                  <a:moveTo>
                    <a:pt x="1738" y="1"/>
                  </a:moveTo>
                  <a:cubicBezTo>
                    <a:pt x="1583" y="1"/>
                    <a:pt x="1434" y="101"/>
                    <a:pt x="1312" y="189"/>
                  </a:cubicBezTo>
                  <a:cubicBezTo>
                    <a:pt x="954" y="403"/>
                    <a:pt x="262" y="1954"/>
                    <a:pt x="0" y="2550"/>
                  </a:cubicBezTo>
                  <a:cubicBezTo>
                    <a:pt x="215" y="2693"/>
                    <a:pt x="453" y="2836"/>
                    <a:pt x="644" y="3027"/>
                  </a:cubicBezTo>
                  <a:cubicBezTo>
                    <a:pt x="859" y="2741"/>
                    <a:pt x="1193" y="2335"/>
                    <a:pt x="1288" y="2240"/>
                  </a:cubicBezTo>
                  <a:cubicBezTo>
                    <a:pt x="1407" y="2097"/>
                    <a:pt x="2791" y="570"/>
                    <a:pt x="1908" y="46"/>
                  </a:cubicBezTo>
                  <a:cubicBezTo>
                    <a:pt x="1851" y="14"/>
                    <a:pt x="1794" y="1"/>
                    <a:pt x="1738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8;p74">
              <a:extLst>
                <a:ext uri="{FF2B5EF4-FFF2-40B4-BE49-F238E27FC236}">
                  <a16:creationId xmlns:a16="http://schemas.microsoft.com/office/drawing/2014/main" id="{42D5FD01-BB98-6333-C80E-6BC83F7826A0}"/>
                </a:ext>
              </a:extLst>
            </p:cNvPr>
            <p:cNvSpPr/>
            <p:nvPr/>
          </p:nvSpPr>
          <p:spPr>
            <a:xfrm>
              <a:off x="4499188" y="1925124"/>
              <a:ext cx="164036" cy="118439"/>
            </a:xfrm>
            <a:custGeom>
              <a:avLst/>
              <a:gdLst/>
              <a:ahLst/>
              <a:cxnLst/>
              <a:rect l="l" t="t" r="r" b="b"/>
              <a:pathLst>
                <a:path w="3817" h="2756" extrusionOk="0">
                  <a:moveTo>
                    <a:pt x="2528" y="0"/>
                  </a:moveTo>
                  <a:cubicBezTo>
                    <a:pt x="2528" y="0"/>
                    <a:pt x="2671" y="859"/>
                    <a:pt x="2552" y="1383"/>
                  </a:cubicBezTo>
                  <a:cubicBezTo>
                    <a:pt x="2099" y="1622"/>
                    <a:pt x="1336" y="1980"/>
                    <a:pt x="1336" y="1980"/>
                  </a:cubicBezTo>
                  <a:cubicBezTo>
                    <a:pt x="1336" y="1980"/>
                    <a:pt x="430" y="2123"/>
                    <a:pt x="382" y="2147"/>
                  </a:cubicBezTo>
                  <a:cubicBezTo>
                    <a:pt x="310" y="2171"/>
                    <a:pt x="239" y="2194"/>
                    <a:pt x="72" y="2337"/>
                  </a:cubicBezTo>
                  <a:cubicBezTo>
                    <a:pt x="72" y="2337"/>
                    <a:pt x="0" y="2576"/>
                    <a:pt x="1097" y="2719"/>
                  </a:cubicBezTo>
                  <a:cubicBezTo>
                    <a:pt x="1097" y="2719"/>
                    <a:pt x="1278" y="2755"/>
                    <a:pt x="1595" y="2755"/>
                  </a:cubicBezTo>
                  <a:cubicBezTo>
                    <a:pt x="1793" y="2755"/>
                    <a:pt x="2044" y="2741"/>
                    <a:pt x="2338" y="2695"/>
                  </a:cubicBezTo>
                  <a:cubicBezTo>
                    <a:pt x="2528" y="2648"/>
                    <a:pt x="2671" y="2648"/>
                    <a:pt x="2862" y="2624"/>
                  </a:cubicBezTo>
                  <a:cubicBezTo>
                    <a:pt x="3029" y="2600"/>
                    <a:pt x="3530" y="2600"/>
                    <a:pt x="3602" y="2528"/>
                  </a:cubicBezTo>
                  <a:lnTo>
                    <a:pt x="3649" y="2481"/>
                  </a:lnTo>
                  <a:cubicBezTo>
                    <a:pt x="3816" y="2337"/>
                    <a:pt x="3721" y="2051"/>
                    <a:pt x="3697" y="1884"/>
                  </a:cubicBezTo>
                  <a:cubicBezTo>
                    <a:pt x="3697" y="1789"/>
                    <a:pt x="3625" y="1741"/>
                    <a:pt x="3602" y="1646"/>
                  </a:cubicBezTo>
                  <a:cubicBezTo>
                    <a:pt x="3602" y="1622"/>
                    <a:pt x="3506" y="1407"/>
                    <a:pt x="3506" y="1383"/>
                  </a:cubicBezTo>
                  <a:cubicBezTo>
                    <a:pt x="3482" y="1026"/>
                    <a:pt x="3530" y="0"/>
                    <a:pt x="3530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59;p74">
              <a:extLst>
                <a:ext uri="{FF2B5EF4-FFF2-40B4-BE49-F238E27FC236}">
                  <a16:creationId xmlns:a16="http://schemas.microsoft.com/office/drawing/2014/main" id="{A8B69172-EAAE-D5D5-C554-59DC50F50560}"/>
                </a:ext>
              </a:extLst>
            </p:cNvPr>
            <p:cNvSpPr/>
            <p:nvPr/>
          </p:nvSpPr>
          <p:spPr>
            <a:xfrm>
              <a:off x="4500220" y="1989672"/>
              <a:ext cx="160941" cy="54922"/>
            </a:xfrm>
            <a:custGeom>
              <a:avLst/>
              <a:gdLst/>
              <a:ahLst/>
              <a:cxnLst/>
              <a:rect l="l" t="t" r="r" b="b"/>
              <a:pathLst>
                <a:path w="3745" h="1278" extrusionOk="0">
                  <a:moveTo>
                    <a:pt x="3530" y="1"/>
                  </a:moveTo>
                  <a:cubicBezTo>
                    <a:pt x="3506" y="25"/>
                    <a:pt x="3458" y="25"/>
                    <a:pt x="3435" y="48"/>
                  </a:cubicBezTo>
                  <a:cubicBezTo>
                    <a:pt x="3177" y="177"/>
                    <a:pt x="2902" y="229"/>
                    <a:pt x="2626" y="229"/>
                  </a:cubicBezTo>
                  <a:cubicBezTo>
                    <a:pt x="2441" y="229"/>
                    <a:pt x="2256" y="206"/>
                    <a:pt x="2075" y="168"/>
                  </a:cubicBezTo>
                  <a:lnTo>
                    <a:pt x="2051" y="168"/>
                  </a:lnTo>
                  <a:cubicBezTo>
                    <a:pt x="1693" y="335"/>
                    <a:pt x="1336" y="502"/>
                    <a:pt x="1336" y="502"/>
                  </a:cubicBezTo>
                  <a:cubicBezTo>
                    <a:pt x="1336" y="502"/>
                    <a:pt x="453" y="645"/>
                    <a:pt x="382" y="669"/>
                  </a:cubicBezTo>
                  <a:cubicBezTo>
                    <a:pt x="310" y="716"/>
                    <a:pt x="239" y="740"/>
                    <a:pt x="72" y="859"/>
                  </a:cubicBezTo>
                  <a:cubicBezTo>
                    <a:pt x="72" y="859"/>
                    <a:pt x="0" y="1098"/>
                    <a:pt x="1097" y="1241"/>
                  </a:cubicBezTo>
                  <a:cubicBezTo>
                    <a:pt x="1097" y="1241"/>
                    <a:pt x="1278" y="1277"/>
                    <a:pt x="1595" y="1277"/>
                  </a:cubicBezTo>
                  <a:cubicBezTo>
                    <a:pt x="1793" y="1277"/>
                    <a:pt x="2044" y="1263"/>
                    <a:pt x="2337" y="1217"/>
                  </a:cubicBezTo>
                  <a:cubicBezTo>
                    <a:pt x="2528" y="1193"/>
                    <a:pt x="2671" y="1193"/>
                    <a:pt x="2862" y="1146"/>
                  </a:cubicBezTo>
                  <a:cubicBezTo>
                    <a:pt x="3029" y="1122"/>
                    <a:pt x="3530" y="1122"/>
                    <a:pt x="3601" y="1074"/>
                  </a:cubicBezTo>
                  <a:lnTo>
                    <a:pt x="3673" y="1002"/>
                  </a:lnTo>
                  <a:cubicBezTo>
                    <a:pt x="3745" y="859"/>
                    <a:pt x="3673" y="549"/>
                    <a:pt x="3625" y="406"/>
                  </a:cubicBezTo>
                  <a:cubicBezTo>
                    <a:pt x="3673" y="311"/>
                    <a:pt x="3625" y="239"/>
                    <a:pt x="3601" y="144"/>
                  </a:cubicBezTo>
                  <a:cubicBezTo>
                    <a:pt x="3601" y="144"/>
                    <a:pt x="3578" y="48"/>
                    <a:pt x="353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60;p74">
              <a:extLst>
                <a:ext uri="{FF2B5EF4-FFF2-40B4-BE49-F238E27FC236}">
                  <a16:creationId xmlns:a16="http://schemas.microsoft.com/office/drawing/2014/main" id="{7AC976A6-3583-03B6-7B47-8558318BB458}"/>
                </a:ext>
              </a:extLst>
            </p:cNvPr>
            <p:cNvSpPr/>
            <p:nvPr/>
          </p:nvSpPr>
          <p:spPr>
            <a:xfrm>
              <a:off x="4594507" y="1508782"/>
              <a:ext cx="112766" cy="461466"/>
            </a:xfrm>
            <a:custGeom>
              <a:avLst/>
              <a:gdLst/>
              <a:ahLst/>
              <a:cxnLst/>
              <a:rect l="l" t="t" r="r" b="b"/>
              <a:pathLst>
                <a:path w="2624" h="10738" extrusionOk="0">
                  <a:moveTo>
                    <a:pt x="1624" y="0"/>
                  </a:moveTo>
                  <a:cubicBezTo>
                    <a:pt x="1440" y="0"/>
                    <a:pt x="1251" y="60"/>
                    <a:pt x="1074" y="76"/>
                  </a:cubicBezTo>
                  <a:cubicBezTo>
                    <a:pt x="334" y="148"/>
                    <a:pt x="120" y="1794"/>
                    <a:pt x="120" y="2676"/>
                  </a:cubicBezTo>
                  <a:cubicBezTo>
                    <a:pt x="96" y="3368"/>
                    <a:pt x="0" y="3988"/>
                    <a:pt x="96" y="4608"/>
                  </a:cubicBezTo>
                  <a:cubicBezTo>
                    <a:pt x="96" y="4703"/>
                    <a:pt x="72" y="4799"/>
                    <a:pt x="72" y="4918"/>
                  </a:cubicBezTo>
                  <a:cubicBezTo>
                    <a:pt x="96" y="5538"/>
                    <a:pt x="96" y="10571"/>
                    <a:pt x="96" y="10571"/>
                  </a:cubicBezTo>
                  <a:lnTo>
                    <a:pt x="1574" y="10738"/>
                  </a:lnTo>
                  <a:cubicBezTo>
                    <a:pt x="1574" y="10738"/>
                    <a:pt x="2004" y="7637"/>
                    <a:pt x="1551" y="5443"/>
                  </a:cubicBezTo>
                  <a:cubicBezTo>
                    <a:pt x="1622" y="5324"/>
                    <a:pt x="1646" y="5204"/>
                    <a:pt x="1694" y="5109"/>
                  </a:cubicBezTo>
                  <a:cubicBezTo>
                    <a:pt x="2004" y="4179"/>
                    <a:pt x="2218" y="3272"/>
                    <a:pt x="2433" y="2366"/>
                  </a:cubicBezTo>
                  <a:cubicBezTo>
                    <a:pt x="2505" y="1937"/>
                    <a:pt x="2624" y="1531"/>
                    <a:pt x="2576" y="1078"/>
                  </a:cubicBezTo>
                  <a:cubicBezTo>
                    <a:pt x="2528" y="720"/>
                    <a:pt x="2361" y="363"/>
                    <a:pt x="2051" y="148"/>
                  </a:cubicBezTo>
                  <a:lnTo>
                    <a:pt x="1884" y="53"/>
                  </a:lnTo>
                  <a:cubicBezTo>
                    <a:pt x="1800" y="14"/>
                    <a:pt x="1712" y="0"/>
                    <a:pt x="1624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4061;p74">
              <a:extLst>
                <a:ext uri="{FF2B5EF4-FFF2-40B4-BE49-F238E27FC236}">
                  <a16:creationId xmlns:a16="http://schemas.microsoft.com/office/drawing/2014/main" id="{5E420325-425D-7A02-B2F5-6D0382E8B995}"/>
                </a:ext>
              </a:extLst>
            </p:cNvPr>
            <p:cNvSpPr/>
            <p:nvPr/>
          </p:nvSpPr>
          <p:spPr>
            <a:xfrm>
              <a:off x="4599621" y="1918979"/>
              <a:ext cx="160984" cy="128323"/>
            </a:xfrm>
            <a:custGeom>
              <a:avLst/>
              <a:gdLst/>
              <a:ahLst/>
              <a:cxnLst/>
              <a:rect l="l" t="t" r="r" b="b"/>
              <a:pathLst>
                <a:path w="3746" h="2986" extrusionOk="0">
                  <a:moveTo>
                    <a:pt x="3268" y="0"/>
                  </a:moveTo>
                  <a:lnTo>
                    <a:pt x="2266" y="119"/>
                  </a:lnTo>
                  <a:cubicBezTo>
                    <a:pt x="2266" y="119"/>
                    <a:pt x="2505" y="954"/>
                    <a:pt x="2457" y="1479"/>
                  </a:cubicBezTo>
                  <a:cubicBezTo>
                    <a:pt x="2028" y="1789"/>
                    <a:pt x="1288" y="2194"/>
                    <a:pt x="1288" y="2194"/>
                  </a:cubicBezTo>
                  <a:cubicBezTo>
                    <a:pt x="1288" y="2194"/>
                    <a:pt x="430" y="2433"/>
                    <a:pt x="358" y="2457"/>
                  </a:cubicBezTo>
                  <a:cubicBezTo>
                    <a:pt x="334" y="2504"/>
                    <a:pt x="215" y="2528"/>
                    <a:pt x="96" y="2671"/>
                  </a:cubicBezTo>
                  <a:cubicBezTo>
                    <a:pt x="96" y="2671"/>
                    <a:pt x="1" y="2910"/>
                    <a:pt x="1145" y="2981"/>
                  </a:cubicBezTo>
                  <a:cubicBezTo>
                    <a:pt x="1145" y="2981"/>
                    <a:pt x="1193" y="2986"/>
                    <a:pt x="1280" y="2986"/>
                  </a:cubicBezTo>
                  <a:cubicBezTo>
                    <a:pt x="1476" y="2986"/>
                    <a:pt x="1874" y="2963"/>
                    <a:pt x="2386" y="2814"/>
                  </a:cubicBezTo>
                  <a:cubicBezTo>
                    <a:pt x="2576" y="2791"/>
                    <a:pt x="2719" y="2767"/>
                    <a:pt x="2910" y="2743"/>
                  </a:cubicBezTo>
                  <a:cubicBezTo>
                    <a:pt x="3077" y="2695"/>
                    <a:pt x="3578" y="2624"/>
                    <a:pt x="3650" y="2552"/>
                  </a:cubicBezTo>
                  <a:lnTo>
                    <a:pt x="3697" y="2504"/>
                  </a:lnTo>
                  <a:cubicBezTo>
                    <a:pt x="3745" y="2314"/>
                    <a:pt x="3602" y="2051"/>
                    <a:pt x="3578" y="1884"/>
                  </a:cubicBezTo>
                  <a:cubicBezTo>
                    <a:pt x="3554" y="1789"/>
                    <a:pt x="3530" y="1717"/>
                    <a:pt x="3507" y="1646"/>
                  </a:cubicBezTo>
                  <a:cubicBezTo>
                    <a:pt x="3507" y="1598"/>
                    <a:pt x="3411" y="1383"/>
                    <a:pt x="3387" y="1360"/>
                  </a:cubicBezTo>
                  <a:cubicBezTo>
                    <a:pt x="3316" y="1002"/>
                    <a:pt x="3268" y="0"/>
                    <a:pt x="3268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62;p74">
              <a:extLst>
                <a:ext uri="{FF2B5EF4-FFF2-40B4-BE49-F238E27FC236}">
                  <a16:creationId xmlns:a16="http://schemas.microsoft.com/office/drawing/2014/main" id="{3CB6DE15-1272-41B9-0089-DD0FB4579C27}"/>
                </a:ext>
              </a:extLst>
            </p:cNvPr>
            <p:cNvSpPr/>
            <p:nvPr/>
          </p:nvSpPr>
          <p:spPr>
            <a:xfrm>
              <a:off x="4598589" y="1984558"/>
              <a:ext cx="162016" cy="63818"/>
            </a:xfrm>
            <a:custGeom>
              <a:avLst/>
              <a:gdLst/>
              <a:ahLst/>
              <a:cxnLst/>
              <a:rect l="l" t="t" r="r" b="b"/>
              <a:pathLst>
                <a:path w="3770" h="1485" extrusionOk="0">
                  <a:moveTo>
                    <a:pt x="3435" y="0"/>
                  </a:moveTo>
                  <a:cubicBezTo>
                    <a:pt x="3387" y="24"/>
                    <a:pt x="3364" y="48"/>
                    <a:pt x="3316" y="48"/>
                  </a:cubicBezTo>
                  <a:cubicBezTo>
                    <a:pt x="3038" y="240"/>
                    <a:pt x="2696" y="317"/>
                    <a:pt x="2365" y="317"/>
                  </a:cubicBezTo>
                  <a:cubicBezTo>
                    <a:pt x="2242" y="317"/>
                    <a:pt x="2120" y="306"/>
                    <a:pt x="2004" y="287"/>
                  </a:cubicBezTo>
                  <a:lnTo>
                    <a:pt x="1956" y="287"/>
                  </a:lnTo>
                  <a:cubicBezTo>
                    <a:pt x="1599" y="501"/>
                    <a:pt x="1289" y="716"/>
                    <a:pt x="1289" y="716"/>
                  </a:cubicBezTo>
                  <a:cubicBezTo>
                    <a:pt x="1289" y="716"/>
                    <a:pt x="430" y="954"/>
                    <a:pt x="358" y="978"/>
                  </a:cubicBezTo>
                  <a:cubicBezTo>
                    <a:pt x="335" y="1002"/>
                    <a:pt x="215" y="1026"/>
                    <a:pt x="96" y="1169"/>
                  </a:cubicBezTo>
                  <a:cubicBezTo>
                    <a:pt x="96" y="1169"/>
                    <a:pt x="1" y="1408"/>
                    <a:pt x="1146" y="1479"/>
                  </a:cubicBezTo>
                  <a:cubicBezTo>
                    <a:pt x="1146" y="1479"/>
                    <a:pt x="1201" y="1484"/>
                    <a:pt x="1303" y="1484"/>
                  </a:cubicBezTo>
                  <a:cubicBezTo>
                    <a:pt x="1506" y="1484"/>
                    <a:pt x="1893" y="1463"/>
                    <a:pt x="2386" y="1336"/>
                  </a:cubicBezTo>
                  <a:cubicBezTo>
                    <a:pt x="2577" y="1288"/>
                    <a:pt x="2720" y="1265"/>
                    <a:pt x="2887" y="1241"/>
                  </a:cubicBezTo>
                  <a:cubicBezTo>
                    <a:pt x="3077" y="1217"/>
                    <a:pt x="3578" y="1121"/>
                    <a:pt x="3650" y="1050"/>
                  </a:cubicBezTo>
                  <a:lnTo>
                    <a:pt x="3698" y="1002"/>
                  </a:lnTo>
                  <a:cubicBezTo>
                    <a:pt x="3769" y="811"/>
                    <a:pt x="3650" y="549"/>
                    <a:pt x="3602" y="406"/>
                  </a:cubicBezTo>
                  <a:cubicBezTo>
                    <a:pt x="3578" y="287"/>
                    <a:pt x="3554" y="191"/>
                    <a:pt x="3483" y="144"/>
                  </a:cubicBezTo>
                  <a:cubicBezTo>
                    <a:pt x="3483" y="144"/>
                    <a:pt x="3459" y="48"/>
                    <a:pt x="3435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63;p74">
              <a:extLst>
                <a:ext uri="{FF2B5EF4-FFF2-40B4-BE49-F238E27FC236}">
                  <a16:creationId xmlns:a16="http://schemas.microsoft.com/office/drawing/2014/main" id="{697F4ABB-87F7-5ABC-C567-0739F754E241}"/>
                </a:ext>
              </a:extLst>
            </p:cNvPr>
            <p:cNvSpPr/>
            <p:nvPr/>
          </p:nvSpPr>
          <p:spPr>
            <a:xfrm>
              <a:off x="4642682" y="1471609"/>
              <a:ext cx="113798" cy="495545"/>
            </a:xfrm>
            <a:custGeom>
              <a:avLst/>
              <a:gdLst/>
              <a:ahLst/>
              <a:cxnLst/>
              <a:rect l="l" t="t" r="r" b="b"/>
              <a:pathLst>
                <a:path w="2648" h="11531" extrusionOk="0">
                  <a:moveTo>
                    <a:pt x="568" y="0"/>
                  </a:moveTo>
                  <a:cubicBezTo>
                    <a:pt x="516" y="0"/>
                    <a:pt x="470" y="11"/>
                    <a:pt x="430" y="35"/>
                  </a:cubicBezTo>
                  <a:cubicBezTo>
                    <a:pt x="0" y="321"/>
                    <a:pt x="143" y="2039"/>
                    <a:pt x="72" y="2563"/>
                  </a:cubicBezTo>
                  <a:cubicBezTo>
                    <a:pt x="24" y="3279"/>
                    <a:pt x="48" y="4066"/>
                    <a:pt x="143" y="4734"/>
                  </a:cubicBezTo>
                  <a:cubicBezTo>
                    <a:pt x="191" y="5139"/>
                    <a:pt x="263" y="5521"/>
                    <a:pt x="382" y="5902"/>
                  </a:cubicBezTo>
                  <a:cubicBezTo>
                    <a:pt x="406" y="5974"/>
                    <a:pt x="406" y="6022"/>
                    <a:pt x="430" y="6117"/>
                  </a:cubicBezTo>
                  <a:cubicBezTo>
                    <a:pt x="501" y="6689"/>
                    <a:pt x="978" y="10529"/>
                    <a:pt x="1097" y="11531"/>
                  </a:cubicBezTo>
                  <a:lnTo>
                    <a:pt x="2457" y="11531"/>
                  </a:lnTo>
                  <a:cubicBezTo>
                    <a:pt x="2505" y="10815"/>
                    <a:pt x="2552" y="8144"/>
                    <a:pt x="1932" y="6332"/>
                  </a:cubicBezTo>
                  <a:cubicBezTo>
                    <a:pt x="1980" y="6260"/>
                    <a:pt x="2004" y="6165"/>
                    <a:pt x="2004" y="6117"/>
                  </a:cubicBezTo>
                  <a:cubicBezTo>
                    <a:pt x="2075" y="5807"/>
                    <a:pt x="2123" y="5521"/>
                    <a:pt x="2195" y="5187"/>
                  </a:cubicBezTo>
                  <a:cubicBezTo>
                    <a:pt x="2290" y="4662"/>
                    <a:pt x="2385" y="4137"/>
                    <a:pt x="2457" y="3613"/>
                  </a:cubicBezTo>
                  <a:cubicBezTo>
                    <a:pt x="2552" y="3112"/>
                    <a:pt x="2648" y="2563"/>
                    <a:pt x="2528" y="2062"/>
                  </a:cubicBezTo>
                  <a:cubicBezTo>
                    <a:pt x="2433" y="1705"/>
                    <a:pt x="2314" y="1037"/>
                    <a:pt x="2004" y="870"/>
                  </a:cubicBezTo>
                  <a:cubicBezTo>
                    <a:pt x="1686" y="679"/>
                    <a:pt x="974" y="0"/>
                    <a:pt x="568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64;p74">
              <a:extLst>
                <a:ext uri="{FF2B5EF4-FFF2-40B4-BE49-F238E27FC236}">
                  <a16:creationId xmlns:a16="http://schemas.microsoft.com/office/drawing/2014/main" id="{5D2280D0-1C91-3E0C-DAA1-E381E5A265D2}"/>
                </a:ext>
              </a:extLst>
            </p:cNvPr>
            <p:cNvSpPr/>
            <p:nvPr/>
          </p:nvSpPr>
          <p:spPr>
            <a:xfrm>
              <a:off x="4415129" y="1336753"/>
              <a:ext cx="295238" cy="276802"/>
            </a:xfrm>
            <a:custGeom>
              <a:avLst/>
              <a:gdLst/>
              <a:ahLst/>
              <a:cxnLst/>
              <a:rect l="l" t="t" r="r" b="b"/>
              <a:pathLst>
                <a:path w="6870" h="6441" extrusionOk="0">
                  <a:moveTo>
                    <a:pt x="2075" y="1"/>
                  </a:moveTo>
                  <a:cubicBezTo>
                    <a:pt x="1789" y="25"/>
                    <a:pt x="955" y="287"/>
                    <a:pt x="883" y="335"/>
                  </a:cubicBezTo>
                  <a:cubicBezTo>
                    <a:pt x="525" y="502"/>
                    <a:pt x="239" y="955"/>
                    <a:pt x="167" y="1384"/>
                  </a:cubicBezTo>
                  <a:cubicBezTo>
                    <a:pt x="120" y="1647"/>
                    <a:pt x="72" y="1909"/>
                    <a:pt x="48" y="2171"/>
                  </a:cubicBezTo>
                  <a:cubicBezTo>
                    <a:pt x="0" y="2481"/>
                    <a:pt x="120" y="2768"/>
                    <a:pt x="406" y="2982"/>
                  </a:cubicBezTo>
                  <a:cubicBezTo>
                    <a:pt x="955" y="3435"/>
                    <a:pt x="1503" y="3841"/>
                    <a:pt x="2075" y="4270"/>
                  </a:cubicBezTo>
                  <a:cubicBezTo>
                    <a:pt x="2362" y="4485"/>
                    <a:pt x="2672" y="4652"/>
                    <a:pt x="2934" y="4914"/>
                  </a:cubicBezTo>
                  <a:cubicBezTo>
                    <a:pt x="3268" y="5272"/>
                    <a:pt x="3697" y="6059"/>
                    <a:pt x="4270" y="6441"/>
                  </a:cubicBezTo>
                  <a:cubicBezTo>
                    <a:pt x="4270" y="6441"/>
                    <a:pt x="4294" y="6345"/>
                    <a:pt x="4461" y="6226"/>
                  </a:cubicBezTo>
                  <a:cubicBezTo>
                    <a:pt x="4866" y="5940"/>
                    <a:pt x="5367" y="5248"/>
                    <a:pt x="5725" y="4890"/>
                  </a:cubicBezTo>
                  <a:cubicBezTo>
                    <a:pt x="6082" y="4556"/>
                    <a:pt x="6655" y="4079"/>
                    <a:pt x="6846" y="3602"/>
                  </a:cubicBezTo>
                  <a:cubicBezTo>
                    <a:pt x="6869" y="3579"/>
                    <a:pt x="6440" y="3149"/>
                    <a:pt x="6154" y="2958"/>
                  </a:cubicBezTo>
                  <a:cubicBezTo>
                    <a:pt x="5629" y="2672"/>
                    <a:pt x="5128" y="2458"/>
                    <a:pt x="4723" y="2076"/>
                  </a:cubicBezTo>
                  <a:cubicBezTo>
                    <a:pt x="4294" y="1647"/>
                    <a:pt x="3864" y="1265"/>
                    <a:pt x="3435" y="836"/>
                  </a:cubicBezTo>
                  <a:cubicBezTo>
                    <a:pt x="3268" y="669"/>
                    <a:pt x="3077" y="454"/>
                    <a:pt x="2910" y="311"/>
                  </a:cubicBezTo>
                  <a:cubicBezTo>
                    <a:pt x="2672" y="73"/>
                    <a:pt x="2362" y="1"/>
                    <a:pt x="2075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65;p74">
              <a:extLst>
                <a:ext uri="{FF2B5EF4-FFF2-40B4-BE49-F238E27FC236}">
                  <a16:creationId xmlns:a16="http://schemas.microsoft.com/office/drawing/2014/main" id="{A74541E2-5AEF-5D12-DDCC-37B9E9AB4453}"/>
                </a:ext>
              </a:extLst>
            </p:cNvPr>
            <p:cNvSpPr/>
            <p:nvPr/>
          </p:nvSpPr>
          <p:spPr>
            <a:xfrm>
              <a:off x="4422607" y="1344961"/>
              <a:ext cx="54063" cy="61325"/>
            </a:xfrm>
            <a:custGeom>
              <a:avLst/>
              <a:gdLst/>
              <a:ahLst/>
              <a:cxnLst/>
              <a:rect l="l" t="t" r="r" b="b"/>
              <a:pathLst>
                <a:path w="1258" h="1427" extrusionOk="0">
                  <a:moveTo>
                    <a:pt x="11" y="1131"/>
                  </a:moveTo>
                  <a:cubicBezTo>
                    <a:pt x="5" y="1139"/>
                    <a:pt x="1" y="1145"/>
                    <a:pt x="1" y="1145"/>
                  </a:cubicBezTo>
                  <a:cubicBezTo>
                    <a:pt x="1" y="1145"/>
                    <a:pt x="4" y="1141"/>
                    <a:pt x="11" y="1131"/>
                  </a:cubicBezTo>
                  <a:close/>
                  <a:moveTo>
                    <a:pt x="971" y="1"/>
                  </a:moveTo>
                  <a:cubicBezTo>
                    <a:pt x="852" y="48"/>
                    <a:pt x="757" y="96"/>
                    <a:pt x="733" y="96"/>
                  </a:cubicBezTo>
                  <a:cubicBezTo>
                    <a:pt x="351" y="287"/>
                    <a:pt x="65" y="716"/>
                    <a:pt x="17" y="1122"/>
                  </a:cubicBezTo>
                  <a:cubicBezTo>
                    <a:pt x="15" y="1125"/>
                    <a:pt x="13" y="1128"/>
                    <a:pt x="11" y="1131"/>
                  </a:cubicBezTo>
                  <a:lnTo>
                    <a:pt x="11" y="1131"/>
                  </a:lnTo>
                  <a:cubicBezTo>
                    <a:pt x="19" y="1121"/>
                    <a:pt x="29" y="1110"/>
                    <a:pt x="36" y="1110"/>
                  </a:cubicBezTo>
                  <a:cubicBezTo>
                    <a:pt x="39" y="1110"/>
                    <a:pt x="41" y="1113"/>
                    <a:pt x="41" y="1122"/>
                  </a:cubicBezTo>
                  <a:cubicBezTo>
                    <a:pt x="142" y="1335"/>
                    <a:pt x="275" y="1427"/>
                    <a:pt x="417" y="1427"/>
                  </a:cubicBezTo>
                  <a:cubicBezTo>
                    <a:pt x="577" y="1427"/>
                    <a:pt x="748" y="1311"/>
                    <a:pt x="900" y="1122"/>
                  </a:cubicBezTo>
                  <a:cubicBezTo>
                    <a:pt x="1138" y="764"/>
                    <a:pt x="1258" y="263"/>
                    <a:pt x="971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66;p74">
              <a:extLst>
                <a:ext uri="{FF2B5EF4-FFF2-40B4-BE49-F238E27FC236}">
                  <a16:creationId xmlns:a16="http://schemas.microsoft.com/office/drawing/2014/main" id="{41E8D702-D961-99EA-8B74-633D6E9B6D21}"/>
                </a:ext>
              </a:extLst>
            </p:cNvPr>
            <p:cNvSpPr/>
            <p:nvPr/>
          </p:nvSpPr>
          <p:spPr>
            <a:xfrm>
              <a:off x="4398713" y="1330608"/>
              <a:ext cx="78988" cy="69147"/>
            </a:xfrm>
            <a:custGeom>
              <a:avLst/>
              <a:gdLst/>
              <a:ahLst/>
              <a:cxnLst/>
              <a:rect l="l" t="t" r="r" b="b"/>
              <a:pathLst>
                <a:path w="1838" h="1609" extrusionOk="0">
                  <a:moveTo>
                    <a:pt x="693" y="1"/>
                  </a:moveTo>
                  <a:lnTo>
                    <a:pt x="1" y="859"/>
                  </a:lnTo>
                  <a:lnTo>
                    <a:pt x="836" y="1551"/>
                  </a:lnTo>
                  <a:cubicBezTo>
                    <a:pt x="875" y="1591"/>
                    <a:pt x="907" y="1608"/>
                    <a:pt x="940" y="1608"/>
                  </a:cubicBezTo>
                  <a:cubicBezTo>
                    <a:pt x="967" y="1608"/>
                    <a:pt x="994" y="1596"/>
                    <a:pt x="1026" y="1575"/>
                  </a:cubicBezTo>
                  <a:cubicBezTo>
                    <a:pt x="1837" y="1146"/>
                    <a:pt x="1289" y="478"/>
                    <a:pt x="1289" y="478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67;p74">
              <a:extLst>
                <a:ext uri="{FF2B5EF4-FFF2-40B4-BE49-F238E27FC236}">
                  <a16:creationId xmlns:a16="http://schemas.microsoft.com/office/drawing/2014/main" id="{018661FE-3AE3-4DA0-3F71-5A839CF9FB24}"/>
                </a:ext>
              </a:extLst>
            </p:cNvPr>
            <p:cNvSpPr/>
            <p:nvPr/>
          </p:nvSpPr>
          <p:spPr>
            <a:xfrm>
              <a:off x="4337215" y="1300912"/>
              <a:ext cx="111778" cy="100476"/>
            </a:xfrm>
            <a:custGeom>
              <a:avLst/>
              <a:gdLst/>
              <a:ahLst/>
              <a:cxnLst/>
              <a:rect l="l" t="t" r="r" b="b"/>
              <a:pathLst>
                <a:path w="2601" h="2338" extrusionOk="0">
                  <a:moveTo>
                    <a:pt x="1098" y="0"/>
                  </a:moveTo>
                  <a:lnTo>
                    <a:pt x="1" y="1384"/>
                  </a:lnTo>
                  <a:cubicBezTo>
                    <a:pt x="1" y="1384"/>
                    <a:pt x="1514" y="2338"/>
                    <a:pt x="1872" y="2338"/>
                  </a:cubicBezTo>
                  <a:cubicBezTo>
                    <a:pt x="1877" y="2338"/>
                    <a:pt x="1881" y="2338"/>
                    <a:pt x="1885" y="2338"/>
                  </a:cubicBezTo>
                  <a:cubicBezTo>
                    <a:pt x="2219" y="2338"/>
                    <a:pt x="2601" y="1741"/>
                    <a:pt x="2290" y="954"/>
                  </a:cubicBezTo>
                  <a:lnTo>
                    <a:pt x="2147" y="883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68;p74">
              <a:extLst>
                <a:ext uri="{FF2B5EF4-FFF2-40B4-BE49-F238E27FC236}">
                  <a16:creationId xmlns:a16="http://schemas.microsoft.com/office/drawing/2014/main" id="{530357F7-B6FB-3AAD-6967-046B95C74CCF}"/>
                </a:ext>
              </a:extLst>
            </p:cNvPr>
            <p:cNvSpPr/>
            <p:nvPr/>
          </p:nvSpPr>
          <p:spPr>
            <a:xfrm>
              <a:off x="4381308" y="1374700"/>
              <a:ext cx="21573" cy="23636"/>
            </a:xfrm>
            <a:custGeom>
              <a:avLst/>
              <a:gdLst/>
              <a:ahLst/>
              <a:cxnLst/>
              <a:rect l="l" t="t" r="r" b="b"/>
              <a:pathLst>
                <a:path w="502" h="550" extrusionOk="0">
                  <a:moveTo>
                    <a:pt x="0" y="0"/>
                  </a:moveTo>
                  <a:lnTo>
                    <a:pt x="334" y="549"/>
                  </a:lnTo>
                  <a:lnTo>
                    <a:pt x="501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69;p74">
              <a:extLst>
                <a:ext uri="{FF2B5EF4-FFF2-40B4-BE49-F238E27FC236}">
                  <a16:creationId xmlns:a16="http://schemas.microsoft.com/office/drawing/2014/main" id="{0A4D5367-2BE7-58D9-4CF7-E243EA4F3B4B}"/>
                </a:ext>
              </a:extLst>
            </p:cNvPr>
            <p:cNvSpPr/>
            <p:nvPr/>
          </p:nvSpPr>
          <p:spPr>
            <a:xfrm>
              <a:off x="4314868" y="1271646"/>
              <a:ext cx="131031" cy="104687"/>
            </a:xfrm>
            <a:custGeom>
              <a:avLst/>
              <a:gdLst/>
              <a:ahLst/>
              <a:cxnLst/>
              <a:rect l="l" t="t" r="r" b="b"/>
              <a:pathLst>
                <a:path w="3049" h="2436" extrusionOk="0">
                  <a:moveTo>
                    <a:pt x="1516" y="1"/>
                  </a:moveTo>
                  <a:cubicBezTo>
                    <a:pt x="1204" y="1"/>
                    <a:pt x="1022" y="300"/>
                    <a:pt x="1022" y="300"/>
                  </a:cubicBezTo>
                  <a:cubicBezTo>
                    <a:pt x="1013" y="299"/>
                    <a:pt x="1004" y="298"/>
                    <a:pt x="996" y="298"/>
                  </a:cubicBezTo>
                  <a:cubicBezTo>
                    <a:pt x="590" y="298"/>
                    <a:pt x="0" y="1362"/>
                    <a:pt x="187" y="1969"/>
                  </a:cubicBezTo>
                  <a:cubicBezTo>
                    <a:pt x="314" y="2287"/>
                    <a:pt x="558" y="2436"/>
                    <a:pt x="784" y="2436"/>
                  </a:cubicBezTo>
                  <a:cubicBezTo>
                    <a:pt x="897" y="2436"/>
                    <a:pt x="1006" y="2398"/>
                    <a:pt x="1093" y="2327"/>
                  </a:cubicBezTo>
                  <a:cubicBezTo>
                    <a:pt x="1464" y="2072"/>
                    <a:pt x="1475" y="1412"/>
                    <a:pt x="1475" y="1375"/>
                  </a:cubicBezTo>
                  <a:lnTo>
                    <a:pt x="1475" y="1375"/>
                  </a:lnTo>
                  <a:cubicBezTo>
                    <a:pt x="1492" y="1377"/>
                    <a:pt x="1559" y="1383"/>
                    <a:pt x="1785" y="1397"/>
                  </a:cubicBezTo>
                  <a:cubicBezTo>
                    <a:pt x="1952" y="1397"/>
                    <a:pt x="2190" y="1516"/>
                    <a:pt x="2333" y="1611"/>
                  </a:cubicBezTo>
                  <a:cubicBezTo>
                    <a:pt x="2340" y="1614"/>
                    <a:pt x="2347" y="1615"/>
                    <a:pt x="2355" y="1615"/>
                  </a:cubicBezTo>
                  <a:cubicBezTo>
                    <a:pt x="2433" y="1615"/>
                    <a:pt x="2570" y="1512"/>
                    <a:pt x="2548" y="1468"/>
                  </a:cubicBezTo>
                  <a:lnTo>
                    <a:pt x="2381" y="1230"/>
                  </a:lnTo>
                  <a:lnTo>
                    <a:pt x="3049" y="1731"/>
                  </a:lnTo>
                  <a:cubicBezTo>
                    <a:pt x="2834" y="1349"/>
                    <a:pt x="2596" y="944"/>
                    <a:pt x="2333" y="634"/>
                  </a:cubicBezTo>
                  <a:cubicBezTo>
                    <a:pt x="2011" y="145"/>
                    <a:pt x="1732" y="1"/>
                    <a:pt x="1516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70;p74">
              <a:extLst>
                <a:ext uri="{FF2B5EF4-FFF2-40B4-BE49-F238E27FC236}">
                  <a16:creationId xmlns:a16="http://schemas.microsoft.com/office/drawing/2014/main" id="{1770CB0F-665B-E92F-F21C-341C884182C7}"/>
                </a:ext>
              </a:extLst>
            </p:cNvPr>
            <p:cNvSpPr/>
            <p:nvPr/>
          </p:nvSpPr>
          <p:spPr>
            <a:xfrm>
              <a:off x="4404858" y="1311097"/>
              <a:ext cx="27590" cy="25699"/>
            </a:xfrm>
            <a:custGeom>
              <a:avLst/>
              <a:gdLst/>
              <a:ahLst/>
              <a:cxnLst/>
              <a:rect l="l" t="t" r="r" b="b"/>
              <a:pathLst>
                <a:path w="642" h="598" extrusionOk="0">
                  <a:moveTo>
                    <a:pt x="219" y="0"/>
                  </a:moveTo>
                  <a:cubicBezTo>
                    <a:pt x="210" y="0"/>
                    <a:pt x="201" y="1"/>
                    <a:pt x="192" y="2"/>
                  </a:cubicBezTo>
                  <a:cubicBezTo>
                    <a:pt x="73" y="2"/>
                    <a:pt x="1" y="193"/>
                    <a:pt x="73" y="288"/>
                  </a:cubicBezTo>
                  <a:lnTo>
                    <a:pt x="573" y="598"/>
                  </a:lnTo>
                  <a:cubicBezTo>
                    <a:pt x="642" y="255"/>
                    <a:pt x="426" y="0"/>
                    <a:pt x="219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71;p74">
              <a:extLst>
                <a:ext uri="{FF2B5EF4-FFF2-40B4-BE49-F238E27FC236}">
                  <a16:creationId xmlns:a16="http://schemas.microsoft.com/office/drawing/2014/main" id="{7A7D66DC-98C6-6F45-7ED1-187FF0EBAC18}"/>
                </a:ext>
              </a:extLst>
            </p:cNvPr>
            <p:cNvSpPr/>
            <p:nvPr/>
          </p:nvSpPr>
          <p:spPr>
            <a:xfrm>
              <a:off x="4486897" y="1332284"/>
              <a:ext cx="112766" cy="152260"/>
            </a:xfrm>
            <a:custGeom>
              <a:avLst/>
              <a:gdLst/>
              <a:ahLst/>
              <a:cxnLst/>
              <a:rect l="l" t="t" r="r" b="b"/>
              <a:pathLst>
                <a:path w="2624" h="3543" extrusionOk="0">
                  <a:moveTo>
                    <a:pt x="477" y="1"/>
                  </a:moveTo>
                  <a:cubicBezTo>
                    <a:pt x="351" y="1"/>
                    <a:pt x="229" y="58"/>
                    <a:pt x="119" y="200"/>
                  </a:cubicBezTo>
                  <a:cubicBezTo>
                    <a:pt x="0" y="343"/>
                    <a:pt x="0" y="534"/>
                    <a:pt x="48" y="677"/>
                  </a:cubicBezTo>
                  <a:cubicBezTo>
                    <a:pt x="191" y="1345"/>
                    <a:pt x="1598" y="3420"/>
                    <a:pt x="1598" y="3420"/>
                  </a:cubicBezTo>
                  <a:cubicBezTo>
                    <a:pt x="1598" y="3420"/>
                    <a:pt x="2248" y="3542"/>
                    <a:pt x="2423" y="3542"/>
                  </a:cubicBezTo>
                  <a:cubicBezTo>
                    <a:pt x="2438" y="3542"/>
                    <a:pt x="2449" y="3541"/>
                    <a:pt x="2457" y="3539"/>
                  </a:cubicBezTo>
                  <a:cubicBezTo>
                    <a:pt x="2457" y="3539"/>
                    <a:pt x="2624" y="3253"/>
                    <a:pt x="2600" y="2943"/>
                  </a:cubicBezTo>
                  <a:cubicBezTo>
                    <a:pt x="2552" y="2538"/>
                    <a:pt x="2361" y="2108"/>
                    <a:pt x="2147" y="1727"/>
                  </a:cubicBezTo>
                  <a:cubicBezTo>
                    <a:pt x="1980" y="1417"/>
                    <a:pt x="1765" y="1131"/>
                    <a:pt x="1526" y="820"/>
                  </a:cubicBezTo>
                  <a:cubicBezTo>
                    <a:pt x="1361" y="637"/>
                    <a:pt x="899" y="1"/>
                    <a:pt x="477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72;p74">
              <a:extLst>
                <a:ext uri="{FF2B5EF4-FFF2-40B4-BE49-F238E27FC236}">
                  <a16:creationId xmlns:a16="http://schemas.microsoft.com/office/drawing/2014/main" id="{EA8CFE0F-346D-8B69-89D3-1B3EFF30FE54}"/>
                </a:ext>
              </a:extLst>
            </p:cNvPr>
            <p:cNvSpPr/>
            <p:nvPr/>
          </p:nvSpPr>
          <p:spPr>
            <a:xfrm>
              <a:off x="4420243" y="1525370"/>
              <a:ext cx="70780" cy="62915"/>
            </a:xfrm>
            <a:custGeom>
              <a:avLst/>
              <a:gdLst/>
              <a:ahLst/>
              <a:cxnLst/>
              <a:rect l="l" t="t" r="r" b="b"/>
              <a:pathLst>
                <a:path w="1647" h="1464" extrusionOk="0">
                  <a:moveTo>
                    <a:pt x="1360" y="0"/>
                  </a:moveTo>
                  <a:lnTo>
                    <a:pt x="549" y="215"/>
                  </a:lnTo>
                  <a:cubicBezTo>
                    <a:pt x="525" y="215"/>
                    <a:pt x="478" y="239"/>
                    <a:pt x="454" y="263"/>
                  </a:cubicBezTo>
                  <a:lnTo>
                    <a:pt x="1" y="1312"/>
                  </a:lnTo>
                  <a:lnTo>
                    <a:pt x="1" y="1360"/>
                  </a:lnTo>
                  <a:cubicBezTo>
                    <a:pt x="1" y="1433"/>
                    <a:pt x="56" y="1464"/>
                    <a:pt x="125" y="1464"/>
                  </a:cubicBezTo>
                  <a:cubicBezTo>
                    <a:pt x="147" y="1464"/>
                    <a:pt x="169" y="1461"/>
                    <a:pt x="192" y="1455"/>
                  </a:cubicBezTo>
                  <a:lnTo>
                    <a:pt x="311" y="1408"/>
                  </a:lnTo>
                  <a:cubicBezTo>
                    <a:pt x="335" y="1408"/>
                    <a:pt x="335" y="1384"/>
                    <a:pt x="358" y="1336"/>
                  </a:cubicBezTo>
                  <a:lnTo>
                    <a:pt x="525" y="978"/>
                  </a:lnTo>
                  <a:cubicBezTo>
                    <a:pt x="525" y="954"/>
                    <a:pt x="549" y="954"/>
                    <a:pt x="573" y="931"/>
                  </a:cubicBezTo>
                  <a:cubicBezTo>
                    <a:pt x="716" y="859"/>
                    <a:pt x="1193" y="692"/>
                    <a:pt x="1599" y="454"/>
                  </a:cubicBezTo>
                  <a:cubicBezTo>
                    <a:pt x="1646" y="430"/>
                    <a:pt x="1646" y="358"/>
                    <a:pt x="1623" y="311"/>
                  </a:cubicBezTo>
                  <a:lnTo>
                    <a:pt x="1432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73;p74">
              <a:extLst>
                <a:ext uri="{FF2B5EF4-FFF2-40B4-BE49-F238E27FC236}">
                  <a16:creationId xmlns:a16="http://schemas.microsoft.com/office/drawing/2014/main" id="{E5E22A35-90AD-FB9F-3B2A-5173293FF6EA}"/>
                </a:ext>
              </a:extLst>
            </p:cNvPr>
            <p:cNvSpPr/>
            <p:nvPr/>
          </p:nvSpPr>
          <p:spPr>
            <a:xfrm>
              <a:off x="4460210" y="1461080"/>
              <a:ext cx="133308" cy="96178"/>
            </a:xfrm>
            <a:custGeom>
              <a:avLst/>
              <a:gdLst/>
              <a:ahLst/>
              <a:cxnLst/>
              <a:rect l="l" t="t" r="r" b="b"/>
              <a:pathLst>
                <a:path w="3102" h="2238" extrusionOk="0">
                  <a:moveTo>
                    <a:pt x="2444" y="0"/>
                  </a:moveTo>
                  <a:cubicBezTo>
                    <a:pt x="2380" y="0"/>
                    <a:pt x="2313" y="13"/>
                    <a:pt x="2243" y="42"/>
                  </a:cubicBezTo>
                  <a:cubicBezTo>
                    <a:pt x="1694" y="256"/>
                    <a:pt x="1456" y="614"/>
                    <a:pt x="1" y="1449"/>
                  </a:cubicBezTo>
                  <a:lnTo>
                    <a:pt x="502" y="2236"/>
                  </a:lnTo>
                  <a:cubicBezTo>
                    <a:pt x="502" y="2237"/>
                    <a:pt x="503" y="2237"/>
                    <a:pt x="505" y="2237"/>
                  </a:cubicBezTo>
                  <a:cubicBezTo>
                    <a:pt x="597" y="2237"/>
                    <a:pt x="2868" y="1126"/>
                    <a:pt x="3101" y="519"/>
                  </a:cubicBezTo>
                  <a:cubicBezTo>
                    <a:pt x="3101" y="519"/>
                    <a:pt x="2851" y="0"/>
                    <a:pt x="2444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74;p74">
              <a:extLst>
                <a:ext uri="{FF2B5EF4-FFF2-40B4-BE49-F238E27FC236}">
                  <a16:creationId xmlns:a16="http://schemas.microsoft.com/office/drawing/2014/main" id="{5C516CE0-52F8-927F-6B91-C27AA9F9E5EA}"/>
                </a:ext>
              </a:extLst>
            </p:cNvPr>
            <p:cNvSpPr/>
            <p:nvPr/>
          </p:nvSpPr>
          <p:spPr>
            <a:xfrm>
              <a:off x="3887267" y="1585836"/>
              <a:ext cx="587339" cy="585320"/>
            </a:xfrm>
            <a:custGeom>
              <a:avLst/>
              <a:gdLst/>
              <a:ahLst/>
              <a:cxnLst/>
              <a:rect l="l" t="t" r="r" b="b"/>
              <a:pathLst>
                <a:path w="13667" h="13620" extrusionOk="0">
                  <a:moveTo>
                    <a:pt x="6798" y="4103"/>
                  </a:moveTo>
                  <a:cubicBezTo>
                    <a:pt x="8300" y="4103"/>
                    <a:pt x="9493" y="5295"/>
                    <a:pt x="9493" y="6798"/>
                  </a:cubicBezTo>
                  <a:cubicBezTo>
                    <a:pt x="9493" y="8277"/>
                    <a:pt x="8300" y="9469"/>
                    <a:pt x="6798" y="9469"/>
                  </a:cubicBezTo>
                  <a:cubicBezTo>
                    <a:pt x="5319" y="9469"/>
                    <a:pt x="4127" y="8277"/>
                    <a:pt x="4127" y="6798"/>
                  </a:cubicBezTo>
                  <a:cubicBezTo>
                    <a:pt x="4127" y="5295"/>
                    <a:pt x="5319" y="4103"/>
                    <a:pt x="6798" y="4103"/>
                  </a:cubicBezTo>
                  <a:close/>
                  <a:moveTo>
                    <a:pt x="5319" y="1"/>
                  </a:moveTo>
                  <a:lnTo>
                    <a:pt x="5319" y="215"/>
                  </a:lnTo>
                  <a:lnTo>
                    <a:pt x="5319" y="1909"/>
                  </a:lnTo>
                  <a:cubicBezTo>
                    <a:pt x="5009" y="2004"/>
                    <a:pt x="4723" y="2123"/>
                    <a:pt x="4413" y="2266"/>
                  </a:cubicBezTo>
                  <a:lnTo>
                    <a:pt x="3220" y="1074"/>
                  </a:lnTo>
                  <a:lnTo>
                    <a:pt x="3077" y="931"/>
                  </a:lnTo>
                  <a:lnTo>
                    <a:pt x="2934" y="1074"/>
                  </a:lnTo>
                  <a:lnTo>
                    <a:pt x="1145" y="2863"/>
                  </a:lnTo>
                  <a:lnTo>
                    <a:pt x="1002" y="3006"/>
                  </a:lnTo>
                  <a:lnTo>
                    <a:pt x="1145" y="3149"/>
                  </a:lnTo>
                  <a:lnTo>
                    <a:pt x="2290" y="4318"/>
                  </a:lnTo>
                  <a:cubicBezTo>
                    <a:pt x="2123" y="4628"/>
                    <a:pt x="2004" y="4938"/>
                    <a:pt x="1885" y="5295"/>
                  </a:cubicBezTo>
                  <a:lnTo>
                    <a:pt x="1" y="5295"/>
                  </a:lnTo>
                  <a:lnTo>
                    <a:pt x="1" y="5510"/>
                  </a:lnTo>
                  <a:lnTo>
                    <a:pt x="1" y="8038"/>
                  </a:lnTo>
                  <a:lnTo>
                    <a:pt x="1" y="8253"/>
                  </a:lnTo>
                  <a:lnTo>
                    <a:pt x="1861" y="8253"/>
                  </a:lnTo>
                  <a:cubicBezTo>
                    <a:pt x="1980" y="8611"/>
                    <a:pt x="2099" y="8968"/>
                    <a:pt x="2290" y="9302"/>
                  </a:cubicBezTo>
                  <a:lnTo>
                    <a:pt x="1145" y="10447"/>
                  </a:lnTo>
                  <a:lnTo>
                    <a:pt x="1002" y="10614"/>
                  </a:lnTo>
                  <a:lnTo>
                    <a:pt x="1145" y="10757"/>
                  </a:lnTo>
                  <a:lnTo>
                    <a:pt x="2934" y="12546"/>
                  </a:lnTo>
                  <a:lnTo>
                    <a:pt x="3077" y="12689"/>
                  </a:lnTo>
                  <a:lnTo>
                    <a:pt x="3220" y="12546"/>
                  </a:lnTo>
                  <a:lnTo>
                    <a:pt x="4413" y="11353"/>
                  </a:lnTo>
                  <a:cubicBezTo>
                    <a:pt x="4723" y="11497"/>
                    <a:pt x="5057" y="11640"/>
                    <a:pt x="5367" y="11735"/>
                  </a:cubicBezTo>
                  <a:lnTo>
                    <a:pt x="5367" y="13405"/>
                  </a:lnTo>
                  <a:lnTo>
                    <a:pt x="5367" y="13619"/>
                  </a:lnTo>
                  <a:lnTo>
                    <a:pt x="8324" y="13619"/>
                  </a:lnTo>
                  <a:lnTo>
                    <a:pt x="8324" y="13405"/>
                  </a:lnTo>
                  <a:lnTo>
                    <a:pt x="8324" y="11687"/>
                  </a:lnTo>
                  <a:cubicBezTo>
                    <a:pt x="8634" y="11592"/>
                    <a:pt x="8921" y="11473"/>
                    <a:pt x="9183" y="11330"/>
                  </a:cubicBezTo>
                  <a:lnTo>
                    <a:pt x="10423" y="12546"/>
                  </a:lnTo>
                  <a:lnTo>
                    <a:pt x="10566" y="12689"/>
                  </a:lnTo>
                  <a:lnTo>
                    <a:pt x="10709" y="12546"/>
                  </a:lnTo>
                  <a:lnTo>
                    <a:pt x="12498" y="10757"/>
                  </a:lnTo>
                  <a:lnTo>
                    <a:pt x="12641" y="10614"/>
                  </a:lnTo>
                  <a:lnTo>
                    <a:pt x="12498" y="10471"/>
                  </a:lnTo>
                  <a:lnTo>
                    <a:pt x="11282" y="9231"/>
                  </a:lnTo>
                  <a:cubicBezTo>
                    <a:pt x="11425" y="8945"/>
                    <a:pt x="11568" y="8635"/>
                    <a:pt x="11663" y="8324"/>
                  </a:cubicBezTo>
                  <a:lnTo>
                    <a:pt x="13667" y="8324"/>
                  </a:lnTo>
                  <a:lnTo>
                    <a:pt x="13667" y="8110"/>
                  </a:lnTo>
                  <a:lnTo>
                    <a:pt x="13667" y="5582"/>
                  </a:lnTo>
                  <a:lnTo>
                    <a:pt x="13667" y="5367"/>
                  </a:lnTo>
                  <a:lnTo>
                    <a:pt x="11735" y="5367"/>
                  </a:lnTo>
                  <a:cubicBezTo>
                    <a:pt x="11640" y="5009"/>
                    <a:pt x="11496" y="4675"/>
                    <a:pt x="11306" y="4389"/>
                  </a:cubicBezTo>
                  <a:lnTo>
                    <a:pt x="12522" y="3149"/>
                  </a:lnTo>
                  <a:lnTo>
                    <a:pt x="12689" y="3006"/>
                  </a:lnTo>
                  <a:lnTo>
                    <a:pt x="12522" y="2863"/>
                  </a:lnTo>
                  <a:lnTo>
                    <a:pt x="10733" y="1074"/>
                  </a:lnTo>
                  <a:lnTo>
                    <a:pt x="10590" y="931"/>
                  </a:lnTo>
                  <a:lnTo>
                    <a:pt x="10447" y="1074"/>
                  </a:lnTo>
                  <a:lnTo>
                    <a:pt x="9231" y="2290"/>
                  </a:lnTo>
                  <a:cubicBezTo>
                    <a:pt x="8921" y="2147"/>
                    <a:pt x="8587" y="2004"/>
                    <a:pt x="8277" y="1909"/>
                  </a:cubicBezTo>
                  <a:lnTo>
                    <a:pt x="8277" y="215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75;p74">
              <a:extLst>
                <a:ext uri="{FF2B5EF4-FFF2-40B4-BE49-F238E27FC236}">
                  <a16:creationId xmlns:a16="http://schemas.microsoft.com/office/drawing/2014/main" id="{0BBB9A88-FCAC-C9DD-B1EF-58EF422B4F6F}"/>
                </a:ext>
              </a:extLst>
            </p:cNvPr>
            <p:cNvSpPr/>
            <p:nvPr/>
          </p:nvSpPr>
          <p:spPr>
            <a:xfrm>
              <a:off x="3576687" y="1935352"/>
              <a:ext cx="370058" cy="373152"/>
            </a:xfrm>
            <a:custGeom>
              <a:avLst/>
              <a:gdLst/>
              <a:ahLst/>
              <a:cxnLst/>
              <a:rect l="l" t="t" r="r" b="b"/>
              <a:pathLst>
                <a:path w="8611" h="8683" extrusionOk="0">
                  <a:moveTo>
                    <a:pt x="4246" y="2624"/>
                  </a:moveTo>
                  <a:cubicBezTo>
                    <a:pt x="5176" y="2624"/>
                    <a:pt x="5963" y="3387"/>
                    <a:pt x="5963" y="4318"/>
                  </a:cubicBezTo>
                  <a:cubicBezTo>
                    <a:pt x="5963" y="5248"/>
                    <a:pt x="5176" y="6035"/>
                    <a:pt x="4246" y="6035"/>
                  </a:cubicBezTo>
                  <a:cubicBezTo>
                    <a:pt x="3340" y="6035"/>
                    <a:pt x="2553" y="5248"/>
                    <a:pt x="2553" y="4318"/>
                  </a:cubicBezTo>
                  <a:cubicBezTo>
                    <a:pt x="2553" y="3411"/>
                    <a:pt x="3340" y="2624"/>
                    <a:pt x="4246" y="2624"/>
                  </a:cubicBezTo>
                  <a:close/>
                  <a:moveTo>
                    <a:pt x="3340" y="1"/>
                  </a:moveTo>
                  <a:lnTo>
                    <a:pt x="3340" y="144"/>
                  </a:lnTo>
                  <a:lnTo>
                    <a:pt x="3340" y="1217"/>
                  </a:lnTo>
                  <a:cubicBezTo>
                    <a:pt x="3125" y="1289"/>
                    <a:pt x="2934" y="1384"/>
                    <a:pt x="2768" y="1456"/>
                  </a:cubicBezTo>
                  <a:lnTo>
                    <a:pt x="2028" y="716"/>
                  </a:lnTo>
                  <a:lnTo>
                    <a:pt x="1933" y="621"/>
                  </a:lnTo>
                  <a:lnTo>
                    <a:pt x="1837" y="716"/>
                  </a:lnTo>
                  <a:lnTo>
                    <a:pt x="716" y="1861"/>
                  </a:lnTo>
                  <a:lnTo>
                    <a:pt x="621" y="1933"/>
                  </a:lnTo>
                  <a:lnTo>
                    <a:pt x="716" y="2028"/>
                  </a:lnTo>
                  <a:lnTo>
                    <a:pt x="1456" y="2767"/>
                  </a:lnTo>
                  <a:cubicBezTo>
                    <a:pt x="1337" y="2982"/>
                    <a:pt x="1241" y="3173"/>
                    <a:pt x="1193" y="3411"/>
                  </a:cubicBezTo>
                  <a:lnTo>
                    <a:pt x="1" y="3411"/>
                  </a:lnTo>
                  <a:lnTo>
                    <a:pt x="1" y="3554"/>
                  </a:lnTo>
                  <a:lnTo>
                    <a:pt x="1" y="5128"/>
                  </a:lnTo>
                  <a:lnTo>
                    <a:pt x="1" y="5272"/>
                  </a:lnTo>
                  <a:lnTo>
                    <a:pt x="1193" y="5272"/>
                  </a:lnTo>
                  <a:cubicBezTo>
                    <a:pt x="1241" y="5510"/>
                    <a:pt x="1337" y="5725"/>
                    <a:pt x="1456" y="5939"/>
                  </a:cubicBezTo>
                  <a:lnTo>
                    <a:pt x="716" y="6679"/>
                  </a:lnTo>
                  <a:lnTo>
                    <a:pt x="621" y="6774"/>
                  </a:lnTo>
                  <a:lnTo>
                    <a:pt x="716" y="6870"/>
                  </a:lnTo>
                  <a:lnTo>
                    <a:pt x="1837" y="7991"/>
                  </a:lnTo>
                  <a:lnTo>
                    <a:pt x="1933" y="8086"/>
                  </a:lnTo>
                  <a:lnTo>
                    <a:pt x="2028" y="7991"/>
                  </a:lnTo>
                  <a:lnTo>
                    <a:pt x="2768" y="7251"/>
                  </a:lnTo>
                  <a:cubicBezTo>
                    <a:pt x="2982" y="7347"/>
                    <a:pt x="3149" y="7418"/>
                    <a:pt x="3364" y="7490"/>
                  </a:cubicBezTo>
                  <a:lnTo>
                    <a:pt x="3364" y="8539"/>
                  </a:lnTo>
                  <a:lnTo>
                    <a:pt x="3364" y="8682"/>
                  </a:lnTo>
                  <a:lnTo>
                    <a:pt x="5248" y="8682"/>
                  </a:lnTo>
                  <a:lnTo>
                    <a:pt x="5248" y="8539"/>
                  </a:lnTo>
                  <a:lnTo>
                    <a:pt x="5248" y="7466"/>
                  </a:lnTo>
                  <a:cubicBezTo>
                    <a:pt x="5415" y="7394"/>
                    <a:pt x="5630" y="7299"/>
                    <a:pt x="5773" y="7227"/>
                  </a:cubicBezTo>
                  <a:lnTo>
                    <a:pt x="6560" y="7991"/>
                  </a:lnTo>
                  <a:lnTo>
                    <a:pt x="6631" y="8086"/>
                  </a:lnTo>
                  <a:lnTo>
                    <a:pt x="6727" y="7991"/>
                  </a:lnTo>
                  <a:lnTo>
                    <a:pt x="7872" y="6870"/>
                  </a:lnTo>
                  <a:lnTo>
                    <a:pt x="7943" y="6774"/>
                  </a:lnTo>
                  <a:lnTo>
                    <a:pt x="7872" y="6679"/>
                  </a:lnTo>
                  <a:lnTo>
                    <a:pt x="7084" y="5916"/>
                  </a:lnTo>
                  <a:cubicBezTo>
                    <a:pt x="7180" y="5725"/>
                    <a:pt x="7275" y="5510"/>
                    <a:pt x="7323" y="5319"/>
                  </a:cubicBezTo>
                  <a:lnTo>
                    <a:pt x="8468" y="5272"/>
                  </a:lnTo>
                  <a:lnTo>
                    <a:pt x="8611" y="5272"/>
                  </a:lnTo>
                  <a:lnTo>
                    <a:pt x="8611" y="5128"/>
                  </a:lnTo>
                  <a:lnTo>
                    <a:pt x="8611" y="3554"/>
                  </a:lnTo>
                  <a:lnTo>
                    <a:pt x="8611" y="3387"/>
                  </a:lnTo>
                  <a:lnTo>
                    <a:pt x="7395" y="3387"/>
                  </a:lnTo>
                  <a:cubicBezTo>
                    <a:pt x="7323" y="3197"/>
                    <a:pt x="7228" y="2982"/>
                    <a:pt x="7108" y="2767"/>
                  </a:cubicBezTo>
                  <a:lnTo>
                    <a:pt x="7895" y="2004"/>
                  </a:lnTo>
                  <a:lnTo>
                    <a:pt x="7991" y="1909"/>
                  </a:lnTo>
                  <a:lnTo>
                    <a:pt x="7895" y="1813"/>
                  </a:lnTo>
                  <a:lnTo>
                    <a:pt x="6751" y="692"/>
                  </a:lnTo>
                  <a:lnTo>
                    <a:pt x="6679" y="597"/>
                  </a:lnTo>
                  <a:lnTo>
                    <a:pt x="6584" y="692"/>
                  </a:lnTo>
                  <a:lnTo>
                    <a:pt x="5797" y="1456"/>
                  </a:lnTo>
                  <a:cubicBezTo>
                    <a:pt x="5630" y="1360"/>
                    <a:pt x="5415" y="1289"/>
                    <a:pt x="5200" y="1217"/>
                  </a:cubicBezTo>
                  <a:lnTo>
                    <a:pt x="5200" y="144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76;p74">
              <a:extLst>
                <a:ext uri="{FF2B5EF4-FFF2-40B4-BE49-F238E27FC236}">
                  <a16:creationId xmlns:a16="http://schemas.microsoft.com/office/drawing/2014/main" id="{532C636D-E08B-80C6-FDB0-0501B7B361DB}"/>
                </a:ext>
              </a:extLst>
            </p:cNvPr>
            <p:cNvSpPr/>
            <p:nvPr/>
          </p:nvSpPr>
          <p:spPr>
            <a:xfrm>
              <a:off x="3532638" y="2264369"/>
              <a:ext cx="64591" cy="52215"/>
            </a:xfrm>
            <a:custGeom>
              <a:avLst/>
              <a:gdLst/>
              <a:ahLst/>
              <a:cxnLst/>
              <a:rect l="l" t="t" r="r" b="b"/>
              <a:pathLst>
                <a:path w="1503" h="1215" extrusionOk="0">
                  <a:moveTo>
                    <a:pt x="334" y="1"/>
                  </a:moveTo>
                  <a:cubicBezTo>
                    <a:pt x="215" y="168"/>
                    <a:pt x="96" y="335"/>
                    <a:pt x="0" y="501"/>
                  </a:cubicBezTo>
                  <a:cubicBezTo>
                    <a:pt x="24" y="549"/>
                    <a:pt x="96" y="573"/>
                    <a:pt x="120" y="597"/>
                  </a:cubicBezTo>
                  <a:cubicBezTo>
                    <a:pt x="215" y="692"/>
                    <a:pt x="310" y="788"/>
                    <a:pt x="382" y="835"/>
                  </a:cubicBezTo>
                  <a:cubicBezTo>
                    <a:pt x="453" y="931"/>
                    <a:pt x="501" y="1026"/>
                    <a:pt x="597" y="1074"/>
                  </a:cubicBezTo>
                  <a:cubicBezTo>
                    <a:pt x="668" y="1145"/>
                    <a:pt x="811" y="1169"/>
                    <a:pt x="907" y="1193"/>
                  </a:cubicBezTo>
                  <a:cubicBezTo>
                    <a:pt x="907" y="1193"/>
                    <a:pt x="917" y="1214"/>
                    <a:pt x="931" y="1214"/>
                  </a:cubicBezTo>
                  <a:cubicBezTo>
                    <a:pt x="938" y="1214"/>
                    <a:pt x="946" y="1209"/>
                    <a:pt x="954" y="1193"/>
                  </a:cubicBezTo>
                  <a:cubicBezTo>
                    <a:pt x="978" y="1169"/>
                    <a:pt x="978" y="1145"/>
                    <a:pt x="1026" y="1145"/>
                  </a:cubicBezTo>
                  <a:cubicBezTo>
                    <a:pt x="1050" y="1145"/>
                    <a:pt x="1050" y="1145"/>
                    <a:pt x="1074" y="1122"/>
                  </a:cubicBezTo>
                  <a:cubicBezTo>
                    <a:pt x="1097" y="1074"/>
                    <a:pt x="1097" y="1074"/>
                    <a:pt x="1097" y="1050"/>
                  </a:cubicBezTo>
                  <a:lnTo>
                    <a:pt x="1145" y="1026"/>
                  </a:lnTo>
                  <a:cubicBezTo>
                    <a:pt x="1169" y="1002"/>
                    <a:pt x="1193" y="955"/>
                    <a:pt x="1193" y="931"/>
                  </a:cubicBezTo>
                  <a:cubicBezTo>
                    <a:pt x="1193" y="907"/>
                    <a:pt x="1193" y="907"/>
                    <a:pt x="1217" y="883"/>
                  </a:cubicBezTo>
                  <a:cubicBezTo>
                    <a:pt x="1264" y="883"/>
                    <a:pt x="1288" y="883"/>
                    <a:pt x="1288" y="835"/>
                  </a:cubicBezTo>
                  <a:cubicBezTo>
                    <a:pt x="1288" y="812"/>
                    <a:pt x="1288" y="788"/>
                    <a:pt x="1312" y="788"/>
                  </a:cubicBezTo>
                  <a:lnTo>
                    <a:pt x="1312" y="764"/>
                  </a:lnTo>
                  <a:cubicBezTo>
                    <a:pt x="1288" y="716"/>
                    <a:pt x="1264" y="668"/>
                    <a:pt x="1217" y="645"/>
                  </a:cubicBezTo>
                  <a:cubicBezTo>
                    <a:pt x="1193" y="645"/>
                    <a:pt x="1145" y="549"/>
                    <a:pt x="1145" y="549"/>
                  </a:cubicBezTo>
                  <a:cubicBezTo>
                    <a:pt x="1193" y="525"/>
                    <a:pt x="1217" y="478"/>
                    <a:pt x="1288" y="478"/>
                  </a:cubicBezTo>
                  <a:cubicBezTo>
                    <a:pt x="1304" y="478"/>
                    <a:pt x="1320" y="499"/>
                    <a:pt x="1343" y="499"/>
                  </a:cubicBezTo>
                  <a:cubicBezTo>
                    <a:pt x="1355" y="499"/>
                    <a:pt x="1368" y="494"/>
                    <a:pt x="1384" y="478"/>
                  </a:cubicBezTo>
                  <a:cubicBezTo>
                    <a:pt x="1408" y="478"/>
                    <a:pt x="1431" y="454"/>
                    <a:pt x="1455" y="430"/>
                  </a:cubicBezTo>
                  <a:cubicBezTo>
                    <a:pt x="1455" y="406"/>
                    <a:pt x="1503" y="406"/>
                    <a:pt x="1503" y="358"/>
                  </a:cubicBezTo>
                  <a:lnTo>
                    <a:pt x="1503" y="239"/>
                  </a:lnTo>
                  <a:lnTo>
                    <a:pt x="1455" y="215"/>
                  </a:lnTo>
                  <a:lnTo>
                    <a:pt x="1431" y="215"/>
                  </a:lnTo>
                  <a:cubicBezTo>
                    <a:pt x="1384" y="215"/>
                    <a:pt x="1288" y="239"/>
                    <a:pt x="1217" y="239"/>
                  </a:cubicBezTo>
                  <a:cubicBezTo>
                    <a:pt x="1205" y="251"/>
                    <a:pt x="1191" y="256"/>
                    <a:pt x="1177" y="256"/>
                  </a:cubicBezTo>
                  <a:cubicBezTo>
                    <a:pt x="1133" y="256"/>
                    <a:pt x="1080" y="215"/>
                    <a:pt x="1026" y="215"/>
                  </a:cubicBezTo>
                  <a:cubicBezTo>
                    <a:pt x="954" y="215"/>
                    <a:pt x="907" y="191"/>
                    <a:pt x="835" y="191"/>
                  </a:cubicBezTo>
                  <a:cubicBezTo>
                    <a:pt x="716" y="168"/>
                    <a:pt x="620" y="168"/>
                    <a:pt x="549" y="120"/>
                  </a:cubicBezTo>
                  <a:lnTo>
                    <a:pt x="430" y="9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7;p74">
              <a:extLst>
                <a:ext uri="{FF2B5EF4-FFF2-40B4-BE49-F238E27FC236}">
                  <a16:creationId xmlns:a16="http://schemas.microsoft.com/office/drawing/2014/main" id="{D7FAF1B7-0E69-001D-662D-79F8F2198424}"/>
                </a:ext>
              </a:extLst>
            </p:cNvPr>
            <p:cNvSpPr/>
            <p:nvPr/>
          </p:nvSpPr>
          <p:spPr>
            <a:xfrm>
              <a:off x="3446516" y="2198789"/>
              <a:ext cx="107695" cy="91236"/>
            </a:xfrm>
            <a:custGeom>
              <a:avLst/>
              <a:gdLst/>
              <a:ahLst/>
              <a:cxnLst/>
              <a:rect l="l" t="t" r="r" b="b"/>
              <a:pathLst>
                <a:path w="2506" h="2123" extrusionOk="0">
                  <a:moveTo>
                    <a:pt x="430" y="0"/>
                  </a:moveTo>
                  <a:cubicBezTo>
                    <a:pt x="216" y="0"/>
                    <a:pt x="120" y="72"/>
                    <a:pt x="72" y="310"/>
                  </a:cubicBezTo>
                  <a:cubicBezTo>
                    <a:pt x="49" y="382"/>
                    <a:pt x="1" y="406"/>
                    <a:pt x="1" y="453"/>
                  </a:cubicBezTo>
                  <a:cubicBezTo>
                    <a:pt x="1" y="525"/>
                    <a:pt x="1" y="620"/>
                    <a:pt x="49" y="668"/>
                  </a:cubicBezTo>
                  <a:cubicBezTo>
                    <a:pt x="96" y="787"/>
                    <a:pt x="192" y="883"/>
                    <a:pt x="287" y="930"/>
                  </a:cubicBezTo>
                  <a:cubicBezTo>
                    <a:pt x="669" y="1193"/>
                    <a:pt x="1050" y="1479"/>
                    <a:pt x="1480" y="1717"/>
                  </a:cubicBezTo>
                  <a:cubicBezTo>
                    <a:pt x="1670" y="1837"/>
                    <a:pt x="1957" y="2004"/>
                    <a:pt x="2147" y="2123"/>
                  </a:cubicBezTo>
                  <a:lnTo>
                    <a:pt x="2505" y="1646"/>
                  </a:lnTo>
                  <a:cubicBezTo>
                    <a:pt x="2505" y="1646"/>
                    <a:pt x="1360" y="763"/>
                    <a:pt x="788" y="215"/>
                  </a:cubicBezTo>
                  <a:cubicBezTo>
                    <a:pt x="693" y="119"/>
                    <a:pt x="573" y="0"/>
                    <a:pt x="430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78;p74">
              <a:extLst>
                <a:ext uri="{FF2B5EF4-FFF2-40B4-BE49-F238E27FC236}">
                  <a16:creationId xmlns:a16="http://schemas.microsoft.com/office/drawing/2014/main" id="{762CCC32-1D32-DFF1-4C49-DCE45FCB9DD9}"/>
                </a:ext>
              </a:extLst>
            </p:cNvPr>
            <p:cNvSpPr/>
            <p:nvPr/>
          </p:nvSpPr>
          <p:spPr>
            <a:xfrm>
              <a:off x="3561345" y="2280699"/>
              <a:ext cx="27719" cy="38033"/>
            </a:xfrm>
            <a:custGeom>
              <a:avLst/>
              <a:gdLst/>
              <a:ahLst/>
              <a:cxnLst/>
              <a:rect l="l" t="t" r="r" b="b"/>
              <a:pathLst>
                <a:path w="645" h="885" extrusionOk="0">
                  <a:moveTo>
                    <a:pt x="322" y="0"/>
                  </a:moveTo>
                  <a:cubicBezTo>
                    <a:pt x="115" y="0"/>
                    <a:pt x="72" y="193"/>
                    <a:pt x="72" y="193"/>
                  </a:cubicBezTo>
                  <a:lnTo>
                    <a:pt x="191" y="384"/>
                  </a:lnTo>
                  <a:cubicBezTo>
                    <a:pt x="171" y="357"/>
                    <a:pt x="150" y="347"/>
                    <a:pt x="131" y="347"/>
                  </a:cubicBezTo>
                  <a:cubicBezTo>
                    <a:pt x="84" y="347"/>
                    <a:pt x="48" y="408"/>
                    <a:pt x="48" y="408"/>
                  </a:cubicBezTo>
                  <a:cubicBezTo>
                    <a:pt x="119" y="503"/>
                    <a:pt x="119" y="455"/>
                    <a:pt x="167" y="551"/>
                  </a:cubicBezTo>
                  <a:cubicBezTo>
                    <a:pt x="191" y="551"/>
                    <a:pt x="191" y="575"/>
                    <a:pt x="239" y="622"/>
                  </a:cubicBezTo>
                  <a:lnTo>
                    <a:pt x="72" y="455"/>
                  </a:lnTo>
                  <a:cubicBezTo>
                    <a:pt x="72" y="455"/>
                    <a:pt x="48" y="455"/>
                    <a:pt x="24" y="527"/>
                  </a:cubicBezTo>
                  <a:cubicBezTo>
                    <a:pt x="0" y="575"/>
                    <a:pt x="191" y="861"/>
                    <a:pt x="286" y="885"/>
                  </a:cubicBezTo>
                  <a:lnTo>
                    <a:pt x="310" y="885"/>
                  </a:lnTo>
                  <a:cubicBezTo>
                    <a:pt x="334" y="885"/>
                    <a:pt x="382" y="885"/>
                    <a:pt x="382" y="837"/>
                  </a:cubicBezTo>
                  <a:lnTo>
                    <a:pt x="382" y="813"/>
                  </a:lnTo>
                  <a:cubicBezTo>
                    <a:pt x="406" y="789"/>
                    <a:pt x="429" y="789"/>
                    <a:pt x="429" y="765"/>
                  </a:cubicBezTo>
                  <a:cubicBezTo>
                    <a:pt x="477" y="718"/>
                    <a:pt x="429" y="694"/>
                    <a:pt x="477" y="670"/>
                  </a:cubicBezTo>
                  <a:cubicBezTo>
                    <a:pt x="477" y="646"/>
                    <a:pt x="501" y="646"/>
                    <a:pt x="525" y="599"/>
                  </a:cubicBezTo>
                  <a:cubicBezTo>
                    <a:pt x="549" y="575"/>
                    <a:pt x="525" y="527"/>
                    <a:pt x="549" y="479"/>
                  </a:cubicBezTo>
                  <a:cubicBezTo>
                    <a:pt x="596" y="455"/>
                    <a:pt x="620" y="455"/>
                    <a:pt x="620" y="432"/>
                  </a:cubicBezTo>
                  <a:cubicBezTo>
                    <a:pt x="644" y="432"/>
                    <a:pt x="620" y="408"/>
                    <a:pt x="620" y="360"/>
                  </a:cubicBezTo>
                  <a:cubicBezTo>
                    <a:pt x="596" y="336"/>
                    <a:pt x="358" y="2"/>
                    <a:pt x="358" y="2"/>
                  </a:cubicBezTo>
                  <a:cubicBezTo>
                    <a:pt x="345" y="1"/>
                    <a:pt x="333" y="0"/>
                    <a:pt x="322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79;p74">
              <a:extLst>
                <a:ext uri="{FF2B5EF4-FFF2-40B4-BE49-F238E27FC236}">
                  <a16:creationId xmlns:a16="http://schemas.microsoft.com/office/drawing/2014/main" id="{00AFD33E-5992-F407-4F07-38A5582080B3}"/>
                </a:ext>
              </a:extLst>
            </p:cNvPr>
            <p:cNvSpPr/>
            <p:nvPr/>
          </p:nvSpPr>
          <p:spPr>
            <a:xfrm>
              <a:off x="3445527" y="2078502"/>
              <a:ext cx="70737" cy="155698"/>
            </a:xfrm>
            <a:custGeom>
              <a:avLst/>
              <a:gdLst/>
              <a:ahLst/>
              <a:cxnLst/>
              <a:rect l="l" t="t" r="r" b="b"/>
              <a:pathLst>
                <a:path w="1646" h="3623" extrusionOk="0">
                  <a:moveTo>
                    <a:pt x="1051" y="0"/>
                  </a:moveTo>
                  <a:cubicBezTo>
                    <a:pt x="941" y="0"/>
                    <a:pt x="812" y="31"/>
                    <a:pt x="739" y="104"/>
                  </a:cubicBezTo>
                  <a:cubicBezTo>
                    <a:pt x="692" y="152"/>
                    <a:pt x="620" y="223"/>
                    <a:pt x="596" y="319"/>
                  </a:cubicBezTo>
                  <a:cubicBezTo>
                    <a:pt x="501" y="510"/>
                    <a:pt x="477" y="748"/>
                    <a:pt x="453" y="939"/>
                  </a:cubicBezTo>
                  <a:cubicBezTo>
                    <a:pt x="358" y="1297"/>
                    <a:pt x="262" y="1654"/>
                    <a:pt x="215" y="2012"/>
                  </a:cubicBezTo>
                  <a:cubicBezTo>
                    <a:pt x="143" y="2251"/>
                    <a:pt x="119" y="2489"/>
                    <a:pt x="95" y="2728"/>
                  </a:cubicBezTo>
                  <a:cubicBezTo>
                    <a:pt x="72" y="2942"/>
                    <a:pt x="0" y="3181"/>
                    <a:pt x="72" y="3348"/>
                  </a:cubicBezTo>
                  <a:cubicBezTo>
                    <a:pt x="111" y="3526"/>
                    <a:pt x="283" y="3622"/>
                    <a:pt x="449" y="3622"/>
                  </a:cubicBezTo>
                  <a:cubicBezTo>
                    <a:pt x="483" y="3622"/>
                    <a:pt x="516" y="3618"/>
                    <a:pt x="549" y="3610"/>
                  </a:cubicBezTo>
                  <a:cubicBezTo>
                    <a:pt x="596" y="3610"/>
                    <a:pt x="692" y="3586"/>
                    <a:pt x="739" y="3539"/>
                  </a:cubicBezTo>
                  <a:cubicBezTo>
                    <a:pt x="859" y="3443"/>
                    <a:pt x="906" y="3252"/>
                    <a:pt x="954" y="3085"/>
                  </a:cubicBezTo>
                  <a:cubicBezTo>
                    <a:pt x="1049" y="2632"/>
                    <a:pt x="1169" y="2227"/>
                    <a:pt x="1264" y="1774"/>
                  </a:cubicBezTo>
                  <a:cubicBezTo>
                    <a:pt x="1312" y="1559"/>
                    <a:pt x="1336" y="1392"/>
                    <a:pt x="1407" y="1177"/>
                  </a:cubicBezTo>
                  <a:cubicBezTo>
                    <a:pt x="1503" y="796"/>
                    <a:pt x="1646" y="200"/>
                    <a:pt x="1145" y="9"/>
                  </a:cubicBezTo>
                  <a:cubicBezTo>
                    <a:pt x="1117" y="3"/>
                    <a:pt x="1085" y="0"/>
                    <a:pt x="1051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80;p74">
              <a:extLst>
                <a:ext uri="{FF2B5EF4-FFF2-40B4-BE49-F238E27FC236}">
                  <a16:creationId xmlns:a16="http://schemas.microsoft.com/office/drawing/2014/main" id="{D6FD8991-214E-8968-35D6-FD07FDA4C7B5}"/>
                </a:ext>
              </a:extLst>
            </p:cNvPr>
            <p:cNvSpPr/>
            <p:nvPr/>
          </p:nvSpPr>
          <p:spPr>
            <a:xfrm>
              <a:off x="3445527" y="2066898"/>
              <a:ext cx="81008" cy="107309"/>
            </a:xfrm>
            <a:custGeom>
              <a:avLst/>
              <a:gdLst/>
              <a:ahLst/>
              <a:cxnLst/>
              <a:rect l="l" t="t" r="r" b="b"/>
              <a:pathLst>
                <a:path w="1885" h="2497" extrusionOk="0">
                  <a:moveTo>
                    <a:pt x="1065" y="0"/>
                  </a:moveTo>
                  <a:cubicBezTo>
                    <a:pt x="348" y="0"/>
                    <a:pt x="0" y="2306"/>
                    <a:pt x="0" y="2306"/>
                  </a:cubicBezTo>
                  <a:lnTo>
                    <a:pt x="1216" y="2497"/>
                  </a:lnTo>
                  <a:cubicBezTo>
                    <a:pt x="1264" y="1972"/>
                    <a:pt x="1884" y="231"/>
                    <a:pt x="1169" y="16"/>
                  </a:cubicBezTo>
                  <a:cubicBezTo>
                    <a:pt x="1133" y="6"/>
                    <a:pt x="1099" y="0"/>
                    <a:pt x="1065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81;p74">
              <a:extLst>
                <a:ext uri="{FF2B5EF4-FFF2-40B4-BE49-F238E27FC236}">
                  <a16:creationId xmlns:a16="http://schemas.microsoft.com/office/drawing/2014/main" id="{B1A57D04-5C10-091B-0A6E-FE960404C591}"/>
                </a:ext>
              </a:extLst>
            </p:cNvPr>
            <p:cNvSpPr/>
            <p:nvPr/>
          </p:nvSpPr>
          <p:spPr>
            <a:xfrm>
              <a:off x="3444496" y="2202957"/>
              <a:ext cx="131246" cy="258280"/>
            </a:xfrm>
            <a:custGeom>
              <a:avLst/>
              <a:gdLst/>
              <a:ahLst/>
              <a:cxnLst/>
              <a:rect l="l" t="t" r="r" b="b"/>
              <a:pathLst>
                <a:path w="3054" h="6010" extrusionOk="0">
                  <a:moveTo>
                    <a:pt x="2474" y="0"/>
                  </a:moveTo>
                  <a:cubicBezTo>
                    <a:pt x="2296" y="0"/>
                    <a:pt x="2023" y="77"/>
                    <a:pt x="1598" y="166"/>
                  </a:cubicBezTo>
                  <a:cubicBezTo>
                    <a:pt x="1479" y="189"/>
                    <a:pt x="1360" y="237"/>
                    <a:pt x="1240" y="309"/>
                  </a:cubicBezTo>
                  <a:cubicBezTo>
                    <a:pt x="0" y="1167"/>
                    <a:pt x="740" y="3147"/>
                    <a:pt x="1073" y="4244"/>
                  </a:cubicBezTo>
                  <a:cubicBezTo>
                    <a:pt x="1217" y="4721"/>
                    <a:pt x="1431" y="5293"/>
                    <a:pt x="1598" y="5770"/>
                  </a:cubicBezTo>
                  <a:cubicBezTo>
                    <a:pt x="1828" y="5951"/>
                    <a:pt x="2040" y="6010"/>
                    <a:pt x="2221" y="6010"/>
                  </a:cubicBezTo>
                  <a:cubicBezTo>
                    <a:pt x="2565" y="6010"/>
                    <a:pt x="2791" y="5794"/>
                    <a:pt x="2791" y="5794"/>
                  </a:cubicBezTo>
                  <a:cubicBezTo>
                    <a:pt x="3029" y="4936"/>
                    <a:pt x="3053" y="4005"/>
                    <a:pt x="3053" y="3147"/>
                  </a:cubicBezTo>
                  <a:cubicBezTo>
                    <a:pt x="3053" y="2694"/>
                    <a:pt x="2862" y="1072"/>
                    <a:pt x="2815" y="643"/>
                  </a:cubicBezTo>
                  <a:cubicBezTo>
                    <a:pt x="2787" y="153"/>
                    <a:pt x="2726" y="0"/>
                    <a:pt x="2474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82;p74">
              <a:extLst>
                <a:ext uri="{FF2B5EF4-FFF2-40B4-BE49-F238E27FC236}">
                  <a16:creationId xmlns:a16="http://schemas.microsoft.com/office/drawing/2014/main" id="{60FCF6AC-26D7-20EB-3141-D4A5AC8582D4}"/>
                </a:ext>
              </a:extLst>
            </p:cNvPr>
            <p:cNvSpPr/>
            <p:nvPr/>
          </p:nvSpPr>
          <p:spPr>
            <a:xfrm>
              <a:off x="3484463" y="2630301"/>
              <a:ext cx="145599" cy="113067"/>
            </a:xfrm>
            <a:custGeom>
              <a:avLst/>
              <a:gdLst/>
              <a:ahLst/>
              <a:cxnLst/>
              <a:rect l="l" t="t" r="r" b="b"/>
              <a:pathLst>
                <a:path w="3388" h="2631" extrusionOk="0">
                  <a:moveTo>
                    <a:pt x="382" y="0"/>
                  </a:moveTo>
                  <a:cubicBezTo>
                    <a:pt x="382" y="0"/>
                    <a:pt x="358" y="883"/>
                    <a:pt x="310" y="1217"/>
                  </a:cubicBezTo>
                  <a:cubicBezTo>
                    <a:pt x="310" y="1240"/>
                    <a:pt x="239" y="1431"/>
                    <a:pt x="239" y="1455"/>
                  </a:cubicBezTo>
                  <a:cubicBezTo>
                    <a:pt x="191" y="1503"/>
                    <a:pt x="167" y="1598"/>
                    <a:pt x="143" y="1670"/>
                  </a:cubicBezTo>
                  <a:cubicBezTo>
                    <a:pt x="72" y="1813"/>
                    <a:pt x="0" y="2051"/>
                    <a:pt x="24" y="2194"/>
                  </a:cubicBezTo>
                  <a:lnTo>
                    <a:pt x="72" y="2266"/>
                  </a:lnTo>
                  <a:cubicBezTo>
                    <a:pt x="143" y="2314"/>
                    <a:pt x="620" y="2385"/>
                    <a:pt x="764" y="2409"/>
                  </a:cubicBezTo>
                  <a:lnTo>
                    <a:pt x="1217" y="2505"/>
                  </a:lnTo>
                  <a:cubicBezTo>
                    <a:pt x="1657" y="2611"/>
                    <a:pt x="1991" y="2630"/>
                    <a:pt x="2175" y="2630"/>
                  </a:cubicBezTo>
                  <a:cubicBezTo>
                    <a:pt x="2281" y="2630"/>
                    <a:pt x="2338" y="2624"/>
                    <a:pt x="2338" y="2624"/>
                  </a:cubicBezTo>
                  <a:cubicBezTo>
                    <a:pt x="3387" y="2528"/>
                    <a:pt x="3292" y="2314"/>
                    <a:pt x="3292" y="2314"/>
                  </a:cubicBezTo>
                  <a:cubicBezTo>
                    <a:pt x="3220" y="2194"/>
                    <a:pt x="3101" y="2171"/>
                    <a:pt x="3053" y="2147"/>
                  </a:cubicBezTo>
                  <a:cubicBezTo>
                    <a:pt x="3029" y="2099"/>
                    <a:pt x="2218" y="1908"/>
                    <a:pt x="2218" y="1908"/>
                  </a:cubicBezTo>
                  <a:cubicBezTo>
                    <a:pt x="2218" y="1908"/>
                    <a:pt x="1551" y="1527"/>
                    <a:pt x="1145" y="1264"/>
                  </a:cubicBezTo>
                  <a:cubicBezTo>
                    <a:pt x="1074" y="835"/>
                    <a:pt x="1264" y="48"/>
                    <a:pt x="1264" y="48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83;p74">
              <a:extLst>
                <a:ext uri="{FF2B5EF4-FFF2-40B4-BE49-F238E27FC236}">
                  <a16:creationId xmlns:a16="http://schemas.microsoft.com/office/drawing/2014/main" id="{A82A86D7-0005-6D1C-54ED-6EFC2708344B}"/>
                </a:ext>
              </a:extLst>
            </p:cNvPr>
            <p:cNvSpPr/>
            <p:nvPr/>
          </p:nvSpPr>
          <p:spPr>
            <a:xfrm>
              <a:off x="3481368" y="2691798"/>
              <a:ext cx="147662" cy="51570"/>
            </a:xfrm>
            <a:custGeom>
              <a:avLst/>
              <a:gdLst/>
              <a:ahLst/>
              <a:cxnLst/>
              <a:rect l="l" t="t" r="r" b="b"/>
              <a:pathLst>
                <a:path w="3436" h="1200" extrusionOk="0">
                  <a:moveTo>
                    <a:pt x="1408" y="0"/>
                  </a:moveTo>
                  <a:cubicBezTo>
                    <a:pt x="1289" y="48"/>
                    <a:pt x="1098" y="72"/>
                    <a:pt x="955" y="72"/>
                  </a:cubicBezTo>
                  <a:cubicBezTo>
                    <a:pt x="740" y="72"/>
                    <a:pt x="502" y="72"/>
                    <a:pt x="263" y="24"/>
                  </a:cubicBezTo>
                  <a:cubicBezTo>
                    <a:pt x="239" y="72"/>
                    <a:pt x="215" y="143"/>
                    <a:pt x="120" y="239"/>
                  </a:cubicBezTo>
                  <a:cubicBezTo>
                    <a:pt x="96" y="382"/>
                    <a:pt x="1" y="620"/>
                    <a:pt x="72" y="763"/>
                  </a:cubicBezTo>
                  <a:lnTo>
                    <a:pt x="120" y="835"/>
                  </a:lnTo>
                  <a:cubicBezTo>
                    <a:pt x="192" y="883"/>
                    <a:pt x="669" y="954"/>
                    <a:pt x="812" y="978"/>
                  </a:cubicBezTo>
                  <a:lnTo>
                    <a:pt x="1265" y="1074"/>
                  </a:lnTo>
                  <a:cubicBezTo>
                    <a:pt x="1690" y="1180"/>
                    <a:pt x="2028" y="1199"/>
                    <a:pt x="2218" y="1199"/>
                  </a:cubicBezTo>
                  <a:cubicBezTo>
                    <a:pt x="2326" y="1199"/>
                    <a:pt x="2386" y="1193"/>
                    <a:pt x="2386" y="1193"/>
                  </a:cubicBezTo>
                  <a:cubicBezTo>
                    <a:pt x="3435" y="1097"/>
                    <a:pt x="3340" y="883"/>
                    <a:pt x="3340" y="883"/>
                  </a:cubicBezTo>
                  <a:cubicBezTo>
                    <a:pt x="3244" y="763"/>
                    <a:pt x="3125" y="740"/>
                    <a:pt x="3101" y="716"/>
                  </a:cubicBezTo>
                  <a:cubicBezTo>
                    <a:pt x="3078" y="668"/>
                    <a:pt x="2267" y="477"/>
                    <a:pt x="2267" y="477"/>
                  </a:cubicBezTo>
                  <a:cubicBezTo>
                    <a:pt x="2267" y="477"/>
                    <a:pt x="1790" y="239"/>
                    <a:pt x="1408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84;p74">
              <a:extLst>
                <a:ext uri="{FF2B5EF4-FFF2-40B4-BE49-F238E27FC236}">
                  <a16:creationId xmlns:a16="http://schemas.microsoft.com/office/drawing/2014/main" id="{927041BE-D0AE-3B58-A86D-D7356A30FF6C}"/>
                </a:ext>
              </a:extLst>
            </p:cNvPr>
            <p:cNvSpPr/>
            <p:nvPr/>
          </p:nvSpPr>
          <p:spPr>
            <a:xfrm>
              <a:off x="3492671" y="2427330"/>
              <a:ext cx="73831" cy="221450"/>
            </a:xfrm>
            <a:custGeom>
              <a:avLst/>
              <a:gdLst/>
              <a:ahLst/>
              <a:cxnLst/>
              <a:rect l="l" t="t" r="r" b="b"/>
              <a:pathLst>
                <a:path w="1718" h="5153" extrusionOk="0">
                  <a:moveTo>
                    <a:pt x="1073" y="1"/>
                  </a:moveTo>
                  <a:cubicBezTo>
                    <a:pt x="835" y="1"/>
                    <a:pt x="644" y="216"/>
                    <a:pt x="549" y="430"/>
                  </a:cubicBezTo>
                  <a:cubicBezTo>
                    <a:pt x="0" y="1694"/>
                    <a:pt x="72" y="4055"/>
                    <a:pt x="167" y="5129"/>
                  </a:cubicBezTo>
                  <a:lnTo>
                    <a:pt x="1073" y="5153"/>
                  </a:lnTo>
                  <a:cubicBezTo>
                    <a:pt x="1264" y="3936"/>
                    <a:pt x="1646" y="1336"/>
                    <a:pt x="1670" y="931"/>
                  </a:cubicBezTo>
                  <a:cubicBezTo>
                    <a:pt x="1717" y="788"/>
                    <a:pt x="1717" y="359"/>
                    <a:pt x="1622" y="239"/>
                  </a:cubicBezTo>
                  <a:cubicBezTo>
                    <a:pt x="1503" y="96"/>
                    <a:pt x="1264" y="1"/>
                    <a:pt x="1073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85;p74">
              <a:extLst>
                <a:ext uri="{FF2B5EF4-FFF2-40B4-BE49-F238E27FC236}">
                  <a16:creationId xmlns:a16="http://schemas.microsoft.com/office/drawing/2014/main" id="{ED76EA73-2F35-98F0-7958-A2BD2F0890EF}"/>
                </a:ext>
              </a:extLst>
            </p:cNvPr>
            <p:cNvSpPr/>
            <p:nvPr/>
          </p:nvSpPr>
          <p:spPr>
            <a:xfrm>
              <a:off x="3466026" y="2254141"/>
              <a:ext cx="188617" cy="214531"/>
            </a:xfrm>
            <a:custGeom>
              <a:avLst/>
              <a:gdLst/>
              <a:ahLst/>
              <a:cxnLst/>
              <a:rect l="l" t="t" r="r" b="b"/>
              <a:pathLst>
                <a:path w="4389" h="4992" extrusionOk="0">
                  <a:moveTo>
                    <a:pt x="95" y="0"/>
                  </a:moveTo>
                  <a:cubicBezTo>
                    <a:pt x="0" y="668"/>
                    <a:pt x="119" y="1145"/>
                    <a:pt x="119" y="1145"/>
                  </a:cubicBezTo>
                  <a:cubicBezTo>
                    <a:pt x="310" y="2004"/>
                    <a:pt x="1383" y="2337"/>
                    <a:pt x="1741" y="2433"/>
                  </a:cubicBezTo>
                  <a:cubicBezTo>
                    <a:pt x="1932" y="2838"/>
                    <a:pt x="2170" y="3220"/>
                    <a:pt x="2361" y="3554"/>
                  </a:cubicBezTo>
                  <a:cubicBezTo>
                    <a:pt x="2600" y="4007"/>
                    <a:pt x="2862" y="4412"/>
                    <a:pt x="3124" y="4842"/>
                  </a:cubicBezTo>
                  <a:cubicBezTo>
                    <a:pt x="3330" y="4951"/>
                    <a:pt x="3516" y="4991"/>
                    <a:pt x="3676" y="4991"/>
                  </a:cubicBezTo>
                  <a:cubicBezTo>
                    <a:pt x="4110" y="4991"/>
                    <a:pt x="4365" y="4699"/>
                    <a:pt x="4365" y="4699"/>
                  </a:cubicBezTo>
                  <a:cubicBezTo>
                    <a:pt x="4389" y="3792"/>
                    <a:pt x="4245" y="2910"/>
                    <a:pt x="4055" y="2027"/>
                  </a:cubicBezTo>
                  <a:cubicBezTo>
                    <a:pt x="3959" y="1717"/>
                    <a:pt x="3578" y="644"/>
                    <a:pt x="3363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4086;p74">
              <a:extLst>
                <a:ext uri="{FF2B5EF4-FFF2-40B4-BE49-F238E27FC236}">
                  <a16:creationId xmlns:a16="http://schemas.microsoft.com/office/drawing/2014/main" id="{2679F73E-84BE-0E17-18D1-5FA78BC585EA}"/>
                </a:ext>
              </a:extLst>
            </p:cNvPr>
            <p:cNvSpPr/>
            <p:nvPr/>
          </p:nvSpPr>
          <p:spPr>
            <a:xfrm>
              <a:off x="3602343" y="2637478"/>
              <a:ext cx="146588" cy="105847"/>
            </a:xfrm>
            <a:custGeom>
              <a:avLst/>
              <a:gdLst/>
              <a:ahLst/>
              <a:cxnLst/>
              <a:rect l="l" t="t" r="r" b="b"/>
              <a:pathLst>
                <a:path w="3411" h="2463" extrusionOk="0">
                  <a:moveTo>
                    <a:pt x="1026" y="0"/>
                  </a:moveTo>
                  <a:lnTo>
                    <a:pt x="143" y="24"/>
                  </a:lnTo>
                  <a:cubicBezTo>
                    <a:pt x="143" y="24"/>
                    <a:pt x="191" y="930"/>
                    <a:pt x="191" y="1264"/>
                  </a:cubicBezTo>
                  <a:cubicBezTo>
                    <a:pt x="191" y="1288"/>
                    <a:pt x="143" y="1455"/>
                    <a:pt x="143" y="1503"/>
                  </a:cubicBezTo>
                  <a:cubicBezTo>
                    <a:pt x="119" y="1550"/>
                    <a:pt x="72" y="1646"/>
                    <a:pt x="72" y="1694"/>
                  </a:cubicBezTo>
                  <a:cubicBezTo>
                    <a:pt x="48" y="1861"/>
                    <a:pt x="0" y="2099"/>
                    <a:pt x="119" y="2266"/>
                  </a:cubicBezTo>
                  <a:lnTo>
                    <a:pt x="167" y="2314"/>
                  </a:lnTo>
                  <a:cubicBezTo>
                    <a:pt x="239" y="2361"/>
                    <a:pt x="716" y="2385"/>
                    <a:pt x="859" y="2385"/>
                  </a:cubicBezTo>
                  <a:cubicBezTo>
                    <a:pt x="1002" y="2385"/>
                    <a:pt x="1145" y="2409"/>
                    <a:pt x="1312" y="2409"/>
                  </a:cubicBezTo>
                  <a:cubicBezTo>
                    <a:pt x="1535" y="2449"/>
                    <a:pt x="1733" y="2462"/>
                    <a:pt x="1899" y="2462"/>
                  </a:cubicBezTo>
                  <a:cubicBezTo>
                    <a:pt x="2231" y="2462"/>
                    <a:pt x="2433" y="2409"/>
                    <a:pt x="2433" y="2409"/>
                  </a:cubicBezTo>
                  <a:cubicBezTo>
                    <a:pt x="3411" y="2242"/>
                    <a:pt x="3339" y="2027"/>
                    <a:pt x="3339" y="2027"/>
                  </a:cubicBezTo>
                  <a:cubicBezTo>
                    <a:pt x="3220" y="1908"/>
                    <a:pt x="3101" y="1908"/>
                    <a:pt x="3053" y="1884"/>
                  </a:cubicBezTo>
                  <a:cubicBezTo>
                    <a:pt x="3005" y="1884"/>
                    <a:pt x="2194" y="1765"/>
                    <a:pt x="2194" y="1765"/>
                  </a:cubicBezTo>
                  <a:cubicBezTo>
                    <a:pt x="2194" y="1765"/>
                    <a:pt x="1479" y="1455"/>
                    <a:pt x="1073" y="1240"/>
                  </a:cubicBezTo>
                  <a:cubicBezTo>
                    <a:pt x="906" y="763"/>
                    <a:pt x="1026" y="0"/>
                    <a:pt x="1026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4087;p74">
              <a:extLst>
                <a:ext uri="{FF2B5EF4-FFF2-40B4-BE49-F238E27FC236}">
                  <a16:creationId xmlns:a16="http://schemas.microsoft.com/office/drawing/2014/main" id="{370A7573-BD4A-0EE5-9E57-A4E3CAE6B5E4}"/>
                </a:ext>
              </a:extLst>
            </p:cNvPr>
            <p:cNvSpPr/>
            <p:nvPr/>
          </p:nvSpPr>
          <p:spPr>
            <a:xfrm>
              <a:off x="3623873" y="2636446"/>
              <a:ext cx="5157" cy="6188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0" y="0"/>
                  </a:moveTo>
                  <a:cubicBezTo>
                    <a:pt x="24" y="48"/>
                    <a:pt x="24" y="96"/>
                    <a:pt x="48" y="143"/>
                  </a:cubicBezTo>
                  <a:cubicBezTo>
                    <a:pt x="72" y="96"/>
                    <a:pt x="72" y="48"/>
                    <a:pt x="119" y="0"/>
                  </a:cubicBezTo>
                  <a:close/>
                </a:path>
              </a:pathLst>
            </a:custGeom>
            <a:solidFill>
              <a:srgbClr val="F4D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4088;p74">
              <a:extLst>
                <a:ext uri="{FF2B5EF4-FFF2-40B4-BE49-F238E27FC236}">
                  <a16:creationId xmlns:a16="http://schemas.microsoft.com/office/drawing/2014/main" id="{D59A9869-183D-EF38-3353-0EC64DDEC13C}"/>
                </a:ext>
              </a:extLst>
            </p:cNvPr>
            <p:cNvSpPr/>
            <p:nvPr/>
          </p:nvSpPr>
          <p:spPr>
            <a:xfrm>
              <a:off x="3602343" y="2693818"/>
              <a:ext cx="145556" cy="47444"/>
            </a:xfrm>
            <a:custGeom>
              <a:avLst/>
              <a:gdLst/>
              <a:ahLst/>
              <a:cxnLst/>
              <a:rect l="l" t="t" r="r" b="b"/>
              <a:pathLst>
                <a:path w="3387" h="1104" extrusionOk="0">
                  <a:moveTo>
                    <a:pt x="167" y="1"/>
                  </a:moveTo>
                  <a:cubicBezTo>
                    <a:pt x="167" y="49"/>
                    <a:pt x="143" y="144"/>
                    <a:pt x="143" y="144"/>
                  </a:cubicBezTo>
                  <a:cubicBezTo>
                    <a:pt x="119" y="239"/>
                    <a:pt x="72" y="311"/>
                    <a:pt x="72" y="359"/>
                  </a:cubicBezTo>
                  <a:cubicBezTo>
                    <a:pt x="72" y="502"/>
                    <a:pt x="0" y="740"/>
                    <a:pt x="72" y="883"/>
                  </a:cubicBezTo>
                  <a:lnTo>
                    <a:pt x="143" y="955"/>
                  </a:lnTo>
                  <a:cubicBezTo>
                    <a:pt x="191" y="979"/>
                    <a:pt x="668" y="1003"/>
                    <a:pt x="835" y="1003"/>
                  </a:cubicBezTo>
                  <a:cubicBezTo>
                    <a:pt x="978" y="1003"/>
                    <a:pt x="1121" y="1050"/>
                    <a:pt x="1264" y="1050"/>
                  </a:cubicBezTo>
                  <a:cubicBezTo>
                    <a:pt x="1495" y="1090"/>
                    <a:pt x="1699" y="1103"/>
                    <a:pt x="1868" y="1103"/>
                  </a:cubicBezTo>
                  <a:cubicBezTo>
                    <a:pt x="2208" y="1103"/>
                    <a:pt x="2409" y="1050"/>
                    <a:pt x="2409" y="1050"/>
                  </a:cubicBezTo>
                  <a:cubicBezTo>
                    <a:pt x="3387" y="860"/>
                    <a:pt x="3292" y="645"/>
                    <a:pt x="3292" y="645"/>
                  </a:cubicBezTo>
                  <a:cubicBezTo>
                    <a:pt x="3172" y="526"/>
                    <a:pt x="3053" y="526"/>
                    <a:pt x="3029" y="502"/>
                  </a:cubicBezTo>
                  <a:cubicBezTo>
                    <a:pt x="2981" y="502"/>
                    <a:pt x="2171" y="383"/>
                    <a:pt x="2171" y="383"/>
                  </a:cubicBezTo>
                  <a:cubicBezTo>
                    <a:pt x="2171" y="383"/>
                    <a:pt x="1837" y="263"/>
                    <a:pt x="1503" y="120"/>
                  </a:cubicBezTo>
                  <a:lnTo>
                    <a:pt x="1479" y="120"/>
                  </a:lnTo>
                  <a:cubicBezTo>
                    <a:pt x="1293" y="164"/>
                    <a:pt x="1103" y="193"/>
                    <a:pt x="914" y="193"/>
                  </a:cubicBezTo>
                  <a:cubicBezTo>
                    <a:pt x="691" y="193"/>
                    <a:pt x="470" y="152"/>
                    <a:pt x="263" y="49"/>
                  </a:cubicBezTo>
                  <a:cubicBezTo>
                    <a:pt x="239" y="25"/>
                    <a:pt x="191" y="25"/>
                    <a:pt x="167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4089;p74">
              <a:extLst>
                <a:ext uri="{FF2B5EF4-FFF2-40B4-BE49-F238E27FC236}">
                  <a16:creationId xmlns:a16="http://schemas.microsoft.com/office/drawing/2014/main" id="{7CF57BAD-3E6B-9C87-23E1-28B6E43E1624}"/>
                </a:ext>
              </a:extLst>
            </p:cNvPr>
            <p:cNvSpPr/>
            <p:nvPr/>
          </p:nvSpPr>
          <p:spPr>
            <a:xfrm>
              <a:off x="3595166" y="2439750"/>
              <a:ext cx="58446" cy="216207"/>
            </a:xfrm>
            <a:custGeom>
              <a:avLst/>
              <a:gdLst/>
              <a:ahLst/>
              <a:cxnLst/>
              <a:rect l="l" t="t" r="r" b="b"/>
              <a:pathLst>
                <a:path w="1360" h="5031" extrusionOk="0">
                  <a:moveTo>
                    <a:pt x="733" y="1"/>
                  </a:moveTo>
                  <a:cubicBezTo>
                    <a:pt x="612" y="1"/>
                    <a:pt x="496" y="25"/>
                    <a:pt x="406" y="70"/>
                  </a:cubicBezTo>
                  <a:cubicBezTo>
                    <a:pt x="48" y="260"/>
                    <a:pt x="72" y="737"/>
                    <a:pt x="48" y="1095"/>
                  </a:cubicBezTo>
                  <a:cubicBezTo>
                    <a:pt x="0" y="1453"/>
                    <a:pt x="0" y="1763"/>
                    <a:pt x="0" y="2121"/>
                  </a:cubicBezTo>
                  <a:cubicBezTo>
                    <a:pt x="0" y="3122"/>
                    <a:pt x="119" y="4076"/>
                    <a:pt x="310" y="5031"/>
                  </a:cubicBezTo>
                  <a:cubicBezTo>
                    <a:pt x="310" y="5031"/>
                    <a:pt x="1264" y="4959"/>
                    <a:pt x="1240" y="4935"/>
                  </a:cubicBezTo>
                  <a:cubicBezTo>
                    <a:pt x="1264" y="3719"/>
                    <a:pt x="1360" y="1095"/>
                    <a:pt x="1360" y="666"/>
                  </a:cubicBezTo>
                  <a:cubicBezTo>
                    <a:pt x="1360" y="451"/>
                    <a:pt x="1312" y="213"/>
                    <a:pt x="1121" y="93"/>
                  </a:cubicBezTo>
                  <a:cubicBezTo>
                    <a:pt x="1008" y="31"/>
                    <a:pt x="868" y="1"/>
                    <a:pt x="733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4090;p74">
              <a:extLst>
                <a:ext uri="{FF2B5EF4-FFF2-40B4-BE49-F238E27FC236}">
                  <a16:creationId xmlns:a16="http://schemas.microsoft.com/office/drawing/2014/main" id="{D78364CB-7490-3DED-4A2C-17F9111A826C}"/>
                </a:ext>
              </a:extLst>
            </p:cNvPr>
            <p:cNvSpPr/>
            <p:nvPr/>
          </p:nvSpPr>
          <p:spPr>
            <a:xfrm>
              <a:off x="3597186" y="1991735"/>
              <a:ext cx="12377" cy="25656"/>
            </a:xfrm>
            <a:custGeom>
              <a:avLst/>
              <a:gdLst/>
              <a:ahLst/>
              <a:cxnLst/>
              <a:rect l="l" t="t" r="r" b="b"/>
              <a:pathLst>
                <a:path w="288" h="597" extrusionOk="0">
                  <a:moveTo>
                    <a:pt x="144" y="0"/>
                  </a:moveTo>
                  <a:lnTo>
                    <a:pt x="1" y="549"/>
                  </a:lnTo>
                  <a:lnTo>
                    <a:pt x="287" y="59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4091;p74">
              <a:extLst>
                <a:ext uri="{FF2B5EF4-FFF2-40B4-BE49-F238E27FC236}">
                  <a16:creationId xmlns:a16="http://schemas.microsoft.com/office/drawing/2014/main" id="{72FF1605-0759-1AD3-6C8F-D4FEF6FC31E1}"/>
                </a:ext>
              </a:extLst>
            </p:cNvPr>
            <p:cNvSpPr/>
            <p:nvPr/>
          </p:nvSpPr>
          <p:spPr>
            <a:xfrm>
              <a:off x="3525461" y="1991735"/>
              <a:ext cx="42073" cy="78429"/>
            </a:xfrm>
            <a:custGeom>
              <a:avLst/>
              <a:gdLst/>
              <a:ahLst/>
              <a:cxnLst/>
              <a:rect l="l" t="t" r="r" b="b"/>
              <a:pathLst>
                <a:path w="979" h="1825" extrusionOk="0">
                  <a:moveTo>
                    <a:pt x="48" y="0"/>
                  </a:moveTo>
                  <a:lnTo>
                    <a:pt x="0" y="1431"/>
                  </a:lnTo>
                  <a:cubicBezTo>
                    <a:pt x="0" y="1431"/>
                    <a:pt x="0" y="1551"/>
                    <a:pt x="167" y="1694"/>
                  </a:cubicBezTo>
                  <a:cubicBezTo>
                    <a:pt x="275" y="1789"/>
                    <a:pt x="454" y="1825"/>
                    <a:pt x="618" y="1825"/>
                  </a:cubicBezTo>
                  <a:cubicBezTo>
                    <a:pt x="781" y="1825"/>
                    <a:pt x="931" y="1789"/>
                    <a:pt x="978" y="1741"/>
                  </a:cubicBezTo>
                  <a:cubicBezTo>
                    <a:pt x="978" y="1741"/>
                    <a:pt x="954" y="740"/>
                    <a:pt x="954" y="573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4092;p74">
              <a:extLst>
                <a:ext uri="{FF2B5EF4-FFF2-40B4-BE49-F238E27FC236}">
                  <a16:creationId xmlns:a16="http://schemas.microsoft.com/office/drawing/2014/main" id="{385BD413-14AE-0F90-2ED8-281258B0E0D5}"/>
                </a:ext>
              </a:extLst>
            </p:cNvPr>
            <p:cNvSpPr/>
            <p:nvPr/>
          </p:nvSpPr>
          <p:spPr>
            <a:xfrm>
              <a:off x="3523398" y="1944592"/>
              <a:ext cx="86165" cy="98499"/>
            </a:xfrm>
            <a:custGeom>
              <a:avLst/>
              <a:gdLst/>
              <a:ahLst/>
              <a:cxnLst/>
              <a:rect l="l" t="t" r="r" b="b"/>
              <a:pathLst>
                <a:path w="2005" h="2292" extrusionOk="0">
                  <a:moveTo>
                    <a:pt x="191" y="0"/>
                  </a:moveTo>
                  <a:lnTo>
                    <a:pt x="120" y="501"/>
                  </a:lnTo>
                  <a:lnTo>
                    <a:pt x="48" y="1264"/>
                  </a:lnTo>
                  <a:lnTo>
                    <a:pt x="1" y="1479"/>
                  </a:lnTo>
                  <a:cubicBezTo>
                    <a:pt x="356" y="2060"/>
                    <a:pt x="853" y="2292"/>
                    <a:pt x="1219" y="2292"/>
                  </a:cubicBezTo>
                  <a:cubicBezTo>
                    <a:pt x="1393" y="2292"/>
                    <a:pt x="1538" y="2239"/>
                    <a:pt x="1623" y="2147"/>
                  </a:cubicBezTo>
                  <a:cubicBezTo>
                    <a:pt x="1885" y="1837"/>
                    <a:pt x="2004" y="239"/>
                    <a:pt x="2004" y="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4093;p74">
              <a:extLst>
                <a:ext uri="{FF2B5EF4-FFF2-40B4-BE49-F238E27FC236}">
                  <a16:creationId xmlns:a16="http://schemas.microsoft.com/office/drawing/2014/main" id="{3C922150-CACA-8689-F7D7-769B814BDB5B}"/>
                </a:ext>
              </a:extLst>
            </p:cNvPr>
            <p:cNvSpPr/>
            <p:nvPr/>
          </p:nvSpPr>
          <p:spPr>
            <a:xfrm>
              <a:off x="3499848" y="1923577"/>
              <a:ext cx="143536" cy="118439"/>
            </a:xfrm>
            <a:custGeom>
              <a:avLst/>
              <a:gdLst/>
              <a:ahLst/>
              <a:cxnLst/>
              <a:rect l="l" t="t" r="r" b="b"/>
              <a:pathLst>
                <a:path w="3340" h="2756" extrusionOk="0">
                  <a:moveTo>
                    <a:pt x="1289" y="0"/>
                  </a:moveTo>
                  <a:cubicBezTo>
                    <a:pt x="962" y="0"/>
                    <a:pt x="670" y="89"/>
                    <a:pt x="596" y="275"/>
                  </a:cubicBezTo>
                  <a:cubicBezTo>
                    <a:pt x="596" y="275"/>
                    <a:pt x="0" y="346"/>
                    <a:pt x="143" y="1133"/>
                  </a:cubicBezTo>
                  <a:cubicBezTo>
                    <a:pt x="262" y="1944"/>
                    <a:pt x="501" y="2636"/>
                    <a:pt x="668" y="2684"/>
                  </a:cubicBezTo>
                  <a:lnTo>
                    <a:pt x="954" y="2755"/>
                  </a:lnTo>
                  <a:cubicBezTo>
                    <a:pt x="954" y="2755"/>
                    <a:pt x="1574" y="1419"/>
                    <a:pt x="1789" y="1324"/>
                  </a:cubicBezTo>
                  <a:cubicBezTo>
                    <a:pt x="1980" y="1205"/>
                    <a:pt x="2648" y="1372"/>
                    <a:pt x="2981" y="847"/>
                  </a:cubicBezTo>
                  <a:cubicBezTo>
                    <a:pt x="3339" y="346"/>
                    <a:pt x="3125" y="60"/>
                    <a:pt x="2981" y="36"/>
                  </a:cubicBezTo>
                  <a:cubicBezTo>
                    <a:pt x="2978" y="36"/>
                    <a:pt x="2974" y="35"/>
                    <a:pt x="2970" y="35"/>
                  </a:cubicBezTo>
                  <a:cubicBezTo>
                    <a:pt x="2841" y="35"/>
                    <a:pt x="2671" y="316"/>
                    <a:pt x="2407" y="316"/>
                  </a:cubicBezTo>
                  <a:cubicBezTo>
                    <a:pt x="2329" y="316"/>
                    <a:pt x="2243" y="291"/>
                    <a:pt x="2147" y="227"/>
                  </a:cubicBezTo>
                  <a:cubicBezTo>
                    <a:pt x="1928" y="77"/>
                    <a:pt x="1593" y="0"/>
                    <a:pt x="1289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4094;p74">
              <a:extLst>
                <a:ext uri="{FF2B5EF4-FFF2-40B4-BE49-F238E27FC236}">
                  <a16:creationId xmlns:a16="http://schemas.microsoft.com/office/drawing/2014/main" id="{185ED327-DE9C-3D3B-4625-A2554BCE1773}"/>
                </a:ext>
              </a:extLst>
            </p:cNvPr>
            <p:cNvSpPr/>
            <p:nvPr/>
          </p:nvSpPr>
          <p:spPr>
            <a:xfrm>
              <a:off x="3548023" y="1977296"/>
              <a:ext cx="24625" cy="40096"/>
            </a:xfrm>
            <a:custGeom>
              <a:avLst/>
              <a:gdLst/>
              <a:ahLst/>
              <a:cxnLst/>
              <a:rect l="l" t="t" r="r" b="b"/>
              <a:pathLst>
                <a:path w="573" h="933" extrusionOk="0">
                  <a:moveTo>
                    <a:pt x="337" y="1"/>
                  </a:moveTo>
                  <a:cubicBezTo>
                    <a:pt x="293" y="1"/>
                    <a:pt x="250" y="15"/>
                    <a:pt x="215" y="50"/>
                  </a:cubicBezTo>
                  <a:cubicBezTo>
                    <a:pt x="0" y="193"/>
                    <a:pt x="0" y="670"/>
                    <a:pt x="429" y="933"/>
                  </a:cubicBezTo>
                  <a:lnTo>
                    <a:pt x="573" y="169"/>
                  </a:lnTo>
                  <a:cubicBezTo>
                    <a:pt x="556" y="85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4095;p74">
              <a:extLst>
                <a:ext uri="{FF2B5EF4-FFF2-40B4-BE49-F238E27FC236}">
                  <a16:creationId xmlns:a16="http://schemas.microsoft.com/office/drawing/2014/main" id="{5283B5A0-32EC-1A6D-E08A-09314EA2DD7B}"/>
                </a:ext>
              </a:extLst>
            </p:cNvPr>
            <p:cNvSpPr/>
            <p:nvPr/>
          </p:nvSpPr>
          <p:spPr>
            <a:xfrm>
              <a:off x="3459838" y="2054264"/>
              <a:ext cx="158922" cy="247407"/>
            </a:xfrm>
            <a:custGeom>
              <a:avLst/>
              <a:gdLst/>
              <a:ahLst/>
              <a:cxnLst/>
              <a:rect l="l" t="t" r="r" b="b"/>
              <a:pathLst>
                <a:path w="3698" h="5757" extrusionOk="0">
                  <a:moveTo>
                    <a:pt x="1575" y="0"/>
                  </a:moveTo>
                  <a:cubicBezTo>
                    <a:pt x="1337" y="0"/>
                    <a:pt x="1074" y="24"/>
                    <a:pt x="860" y="72"/>
                  </a:cubicBezTo>
                  <a:cubicBezTo>
                    <a:pt x="740" y="96"/>
                    <a:pt x="573" y="167"/>
                    <a:pt x="502" y="286"/>
                  </a:cubicBezTo>
                  <a:cubicBezTo>
                    <a:pt x="1" y="1193"/>
                    <a:pt x="25" y="5557"/>
                    <a:pt x="25" y="5557"/>
                  </a:cubicBezTo>
                  <a:cubicBezTo>
                    <a:pt x="472" y="5701"/>
                    <a:pt x="902" y="5757"/>
                    <a:pt x="1301" y="5757"/>
                  </a:cubicBezTo>
                  <a:cubicBezTo>
                    <a:pt x="2690" y="5757"/>
                    <a:pt x="3698" y="5080"/>
                    <a:pt x="3698" y="5080"/>
                  </a:cubicBezTo>
                  <a:lnTo>
                    <a:pt x="3388" y="4055"/>
                  </a:lnTo>
                  <a:cubicBezTo>
                    <a:pt x="3245" y="3626"/>
                    <a:pt x="3245" y="3101"/>
                    <a:pt x="3268" y="2624"/>
                  </a:cubicBezTo>
                  <a:cubicBezTo>
                    <a:pt x="3268" y="2338"/>
                    <a:pt x="3316" y="2075"/>
                    <a:pt x="3340" y="1789"/>
                  </a:cubicBezTo>
                  <a:cubicBezTo>
                    <a:pt x="3364" y="1479"/>
                    <a:pt x="3364" y="1074"/>
                    <a:pt x="3245" y="764"/>
                  </a:cubicBezTo>
                  <a:cubicBezTo>
                    <a:pt x="3030" y="120"/>
                    <a:pt x="2147" y="48"/>
                    <a:pt x="1575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4096;p74">
              <a:extLst>
                <a:ext uri="{FF2B5EF4-FFF2-40B4-BE49-F238E27FC236}">
                  <a16:creationId xmlns:a16="http://schemas.microsoft.com/office/drawing/2014/main" id="{853B791E-8003-AD7B-0BAA-7808CED0DBFB}"/>
                </a:ext>
              </a:extLst>
            </p:cNvPr>
            <p:cNvSpPr/>
            <p:nvPr/>
          </p:nvSpPr>
          <p:spPr>
            <a:xfrm>
              <a:off x="3650518" y="2052201"/>
              <a:ext cx="92267" cy="168032"/>
            </a:xfrm>
            <a:custGeom>
              <a:avLst/>
              <a:gdLst/>
              <a:ahLst/>
              <a:cxnLst/>
              <a:rect l="l" t="t" r="r" b="b"/>
              <a:pathLst>
                <a:path w="2147" h="3910" extrusionOk="0">
                  <a:moveTo>
                    <a:pt x="2147" y="1"/>
                  </a:moveTo>
                  <a:cubicBezTo>
                    <a:pt x="1765" y="24"/>
                    <a:pt x="1455" y="239"/>
                    <a:pt x="1216" y="525"/>
                  </a:cubicBezTo>
                  <a:cubicBezTo>
                    <a:pt x="1216" y="740"/>
                    <a:pt x="1264" y="931"/>
                    <a:pt x="1264" y="931"/>
                  </a:cubicBezTo>
                  <a:lnTo>
                    <a:pt x="1073" y="1217"/>
                  </a:lnTo>
                  <a:cubicBezTo>
                    <a:pt x="596" y="1932"/>
                    <a:pt x="0" y="2648"/>
                    <a:pt x="96" y="3578"/>
                  </a:cubicBezTo>
                  <a:cubicBezTo>
                    <a:pt x="96" y="3650"/>
                    <a:pt x="119" y="3769"/>
                    <a:pt x="191" y="3841"/>
                  </a:cubicBezTo>
                  <a:cubicBezTo>
                    <a:pt x="236" y="3888"/>
                    <a:pt x="284" y="3909"/>
                    <a:pt x="336" y="3909"/>
                  </a:cubicBezTo>
                  <a:cubicBezTo>
                    <a:pt x="856" y="3909"/>
                    <a:pt x="1650" y="1688"/>
                    <a:pt x="1694" y="1384"/>
                  </a:cubicBezTo>
                  <a:cubicBezTo>
                    <a:pt x="1789" y="978"/>
                    <a:pt x="2027" y="716"/>
                    <a:pt x="2123" y="311"/>
                  </a:cubicBezTo>
                  <a:cubicBezTo>
                    <a:pt x="2147" y="191"/>
                    <a:pt x="2147" y="72"/>
                    <a:pt x="2147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4097;p74">
              <a:extLst>
                <a:ext uri="{FF2B5EF4-FFF2-40B4-BE49-F238E27FC236}">
                  <a16:creationId xmlns:a16="http://schemas.microsoft.com/office/drawing/2014/main" id="{A0D2A0EE-B093-D20F-EDC3-451C660164E0}"/>
                </a:ext>
              </a:extLst>
            </p:cNvPr>
            <p:cNvSpPr/>
            <p:nvPr/>
          </p:nvSpPr>
          <p:spPr>
            <a:xfrm>
              <a:off x="3700713" y="2033765"/>
              <a:ext cx="22605" cy="56426"/>
            </a:xfrm>
            <a:custGeom>
              <a:avLst/>
              <a:gdLst/>
              <a:ahLst/>
              <a:cxnLst/>
              <a:rect l="l" t="t" r="r" b="b"/>
              <a:pathLst>
                <a:path w="526" h="1313" extrusionOk="0">
                  <a:moveTo>
                    <a:pt x="526" y="907"/>
                  </a:moveTo>
                  <a:cubicBezTo>
                    <a:pt x="526" y="907"/>
                    <a:pt x="406" y="907"/>
                    <a:pt x="382" y="716"/>
                  </a:cubicBezTo>
                  <a:cubicBezTo>
                    <a:pt x="335" y="549"/>
                    <a:pt x="239" y="120"/>
                    <a:pt x="239" y="120"/>
                  </a:cubicBezTo>
                  <a:cubicBezTo>
                    <a:pt x="239" y="120"/>
                    <a:pt x="168" y="0"/>
                    <a:pt x="120" y="24"/>
                  </a:cubicBezTo>
                  <a:cubicBezTo>
                    <a:pt x="96" y="96"/>
                    <a:pt x="1" y="239"/>
                    <a:pt x="96" y="477"/>
                  </a:cubicBezTo>
                  <a:cubicBezTo>
                    <a:pt x="96" y="477"/>
                    <a:pt x="144" y="692"/>
                    <a:pt x="120" y="787"/>
                  </a:cubicBezTo>
                  <a:cubicBezTo>
                    <a:pt x="96" y="859"/>
                    <a:pt x="25" y="1074"/>
                    <a:pt x="120" y="1288"/>
                  </a:cubicBezTo>
                  <a:cubicBezTo>
                    <a:pt x="96" y="1312"/>
                    <a:pt x="526" y="1264"/>
                    <a:pt x="526" y="907"/>
                  </a:cubicBezTo>
                  <a:close/>
                </a:path>
              </a:pathLst>
            </a:custGeom>
            <a:solidFill>
              <a:srgbClr val="EC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4098;p74">
              <a:extLst>
                <a:ext uri="{FF2B5EF4-FFF2-40B4-BE49-F238E27FC236}">
                  <a16:creationId xmlns:a16="http://schemas.microsoft.com/office/drawing/2014/main" id="{0C214E1B-E653-78E4-29A5-0BDC8B45B481}"/>
                </a:ext>
              </a:extLst>
            </p:cNvPr>
            <p:cNvSpPr/>
            <p:nvPr/>
          </p:nvSpPr>
          <p:spPr>
            <a:xfrm>
              <a:off x="3568522" y="2094231"/>
              <a:ext cx="111735" cy="127120"/>
            </a:xfrm>
            <a:custGeom>
              <a:avLst/>
              <a:gdLst/>
              <a:ahLst/>
              <a:cxnLst/>
              <a:rect l="l" t="t" r="r" b="b"/>
              <a:pathLst>
                <a:path w="2600" h="2958" extrusionOk="0">
                  <a:moveTo>
                    <a:pt x="692" y="0"/>
                  </a:moveTo>
                  <a:cubicBezTo>
                    <a:pt x="573" y="0"/>
                    <a:pt x="429" y="0"/>
                    <a:pt x="334" y="96"/>
                  </a:cubicBezTo>
                  <a:cubicBezTo>
                    <a:pt x="0" y="454"/>
                    <a:pt x="334" y="883"/>
                    <a:pt x="573" y="1193"/>
                  </a:cubicBezTo>
                  <a:lnTo>
                    <a:pt x="930" y="1646"/>
                  </a:lnTo>
                  <a:cubicBezTo>
                    <a:pt x="1193" y="1980"/>
                    <a:pt x="1431" y="2290"/>
                    <a:pt x="1693" y="2624"/>
                  </a:cubicBezTo>
                  <a:cubicBezTo>
                    <a:pt x="1813" y="2743"/>
                    <a:pt x="1908" y="2886"/>
                    <a:pt x="2051" y="2934"/>
                  </a:cubicBezTo>
                  <a:cubicBezTo>
                    <a:pt x="2123" y="2958"/>
                    <a:pt x="2218" y="2958"/>
                    <a:pt x="2266" y="2958"/>
                  </a:cubicBezTo>
                  <a:cubicBezTo>
                    <a:pt x="2457" y="2886"/>
                    <a:pt x="2600" y="2743"/>
                    <a:pt x="2576" y="2529"/>
                  </a:cubicBezTo>
                  <a:cubicBezTo>
                    <a:pt x="2528" y="2338"/>
                    <a:pt x="2385" y="2147"/>
                    <a:pt x="2290" y="2004"/>
                  </a:cubicBezTo>
                  <a:cubicBezTo>
                    <a:pt x="2170" y="1789"/>
                    <a:pt x="2027" y="1622"/>
                    <a:pt x="1908" y="1431"/>
                  </a:cubicBezTo>
                  <a:cubicBezTo>
                    <a:pt x="1693" y="1145"/>
                    <a:pt x="1503" y="859"/>
                    <a:pt x="1288" y="597"/>
                  </a:cubicBezTo>
                  <a:cubicBezTo>
                    <a:pt x="1169" y="454"/>
                    <a:pt x="1050" y="239"/>
                    <a:pt x="906" y="120"/>
                  </a:cubicBezTo>
                  <a:cubicBezTo>
                    <a:pt x="835" y="48"/>
                    <a:pt x="787" y="24"/>
                    <a:pt x="692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4099;p74">
              <a:extLst>
                <a:ext uri="{FF2B5EF4-FFF2-40B4-BE49-F238E27FC236}">
                  <a16:creationId xmlns:a16="http://schemas.microsoft.com/office/drawing/2014/main" id="{D07D7D2A-4A87-01F7-745B-C1F99B668F47}"/>
                </a:ext>
              </a:extLst>
            </p:cNvPr>
            <p:cNvSpPr/>
            <p:nvPr/>
          </p:nvSpPr>
          <p:spPr>
            <a:xfrm>
              <a:off x="3545960" y="2068016"/>
              <a:ext cx="90247" cy="87755"/>
            </a:xfrm>
            <a:custGeom>
              <a:avLst/>
              <a:gdLst/>
              <a:ahLst/>
              <a:cxnLst/>
              <a:rect l="l" t="t" r="r" b="b"/>
              <a:pathLst>
                <a:path w="2100" h="2042" extrusionOk="0">
                  <a:moveTo>
                    <a:pt x="830" y="0"/>
                  </a:moveTo>
                  <a:cubicBezTo>
                    <a:pt x="734" y="0"/>
                    <a:pt x="639" y="33"/>
                    <a:pt x="549" y="110"/>
                  </a:cubicBezTo>
                  <a:cubicBezTo>
                    <a:pt x="0" y="587"/>
                    <a:pt x="716" y="1588"/>
                    <a:pt x="954" y="2041"/>
                  </a:cubicBezTo>
                  <a:lnTo>
                    <a:pt x="2099" y="1254"/>
                  </a:lnTo>
                  <a:cubicBezTo>
                    <a:pt x="2099" y="1254"/>
                    <a:pt x="1428" y="0"/>
                    <a:pt x="83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4100;p74">
              <a:extLst>
                <a:ext uri="{FF2B5EF4-FFF2-40B4-BE49-F238E27FC236}">
                  <a16:creationId xmlns:a16="http://schemas.microsoft.com/office/drawing/2014/main" id="{C550A657-C6D7-9940-47E2-D61D87E8049C}"/>
                </a:ext>
              </a:extLst>
            </p:cNvPr>
            <p:cNvSpPr/>
            <p:nvPr/>
          </p:nvSpPr>
          <p:spPr>
            <a:xfrm>
              <a:off x="4717501" y="2345333"/>
              <a:ext cx="114829" cy="22605"/>
            </a:xfrm>
            <a:custGeom>
              <a:avLst/>
              <a:gdLst/>
              <a:ahLst/>
              <a:cxnLst/>
              <a:rect l="l" t="t" r="r" b="b"/>
              <a:pathLst>
                <a:path w="2672" h="526" extrusionOk="0">
                  <a:moveTo>
                    <a:pt x="0" y="1"/>
                  </a:moveTo>
                  <a:lnTo>
                    <a:pt x="0" y="526"/>
                  </a:lnTo>
                  <a:lnTo>
                    <a:pt x="2672" y="526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4101;p74">
              <a:extLst>
                <a:ext uri="{FF2B5EF4-FFF2-40B4-BE49-F238E27FC236}">
                  <a16:creationId xmlns:a16="http://schemas.microsoft.com/office/drawing/2014/main" id="{091E92B1-4582-4ED0-E713-4BFF8669F14A}"/>
                </a:ext>
              </a:extLst>
            </p:cNvPr>
            <p:cNvSpPr/>
            <p:nvPr/>
          </p:nvSpPr>
          <p:spPr>
            <a:xfrm>
              <a:off x="4767739" y="2494972"/>
              <a:ext cx="113798" cy="23636"/>
            </a:xfrm>
            <a:custGeom>
              <a:avLst/>
              <a:gdLst/>
              <a:ahLst/>
              <a:cxnLst/>
              <a:rect l="l" t="t" r="r" b="b"/>
              <a:pathLst>
                <a:path w="2648" h="550" extrusionOk="0">
                  <a:moveTo>
                    <a:pt x="0" y="1"/>
                  </a:moveTo>
                  <a:lnTo>
                    <a:pt x="0" y="550"/>
                  </a:lnTo>
                  <a:lnTo>
                    <a:pt x="2647" y="550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4102;p74">
              <a:extLst>
                <a:ext uri="{FF2B5EF4-FFF2-40B4-BE49-F238E27FC236}">
                  <a16:creationId xmlns:a16="http://schemas.microsoft.com/office/drawing/2014/main" id="{995053AB-8B79-BED9-4298-943419AD8597}"/>
                </a:ext>
              </a:extLst>
            </p:cNvPr>
            <p:cNvSpPr/>
            <p:nvPr/>
          </p:nvSpPr>
          <p:spPr>
            <a:xfrm>
              <a:off x="4796403" y="2630301"/>
              <a:ext cx="136360" cy="22562"/>
            </a:xfrm>
            <a:custGeom>
              <a:avLst/>
              <a:gdLst/>
              <a:ahLst/>
              <a:cxnLst/>
              <a:rect l="l" t="t" r="r" b="b"/>
              <a:pathLst>
                <a:path w="3173" h="525" extrusionOk="0">
                  <a:moveTo>
                    <a:pt x="1" y="0"/>
                  </a:moveTo>
                  <a:lnTo>
                    <a:pt x="1" y="525"/>
                  </a:lnTo>
                  <a:lnTo>
                    <a:pt x="3173" y="525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4103;p74">
              <a:extLst>
                <a:ext uri="{FF2B5EF4-FFF2-40B4-BE49-F238E27FC236}">
                  <a16:creationId xmlns:a16="http://schemas.microsoft.com/office/drawing/2014/main" id="{54E8F379-CE05-F6CE-9229-3CA3ED32E35F}"/>
                </a:ext>
              </a:extLst>
            </p:cNvPr>
            <p:cNvSpPr/>
            <p:nvPr/>
          </p:nvSpPr>
          <p:spPr>
            <a:xfrm>
              <a:off x="4679554" y="2188518"/>
              <a:ext cx="97424" cy="23636"/>
            </a:xfrm>
            <a:custGeom>
              <a:avLst/>
              <a:gdLst/>
              <a:ahLst/>
              <a:cxnLst/>
              <a:rect l="l" t="t" r="r" b="b"/>
              <a:pathLst>
                <a:path w="2267" h="550" extrusionOk="0">
                  <a:moveTo>
                    <a:pt x="1" y="1"/>
                  </a:moveTo>
                  <a:lnTo>
                    <a:pt x="1" y="549"/>
                  </a:lnTo>
                  <a:lnTo>
                    <a:pt x="2267" y="549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4104;p74">
              <a:extLst>
                <a:ext uri="{FF2B5EF4-FFF2-40B4-BE49-F238E27FC236}">
                  <a16:creationId xmlns:a16="http://schemas.microsoft.com/office/drawing/2014/main" id="{23D90C4F-C4F4-3087-4D2E-5EFD45041D75}"/>
                </a:ext>
              </a:extLst>
            </p:cNvPr>
            <p:cNvSpPr/>
            <p:nvPr/>
          </p:nvSpPr>
          <p:spPr>
            <a:xfrm>
              <a:off x="4630391" y="2038879"/>
              <a:ext cx="97381" cy="17448"/>
            </a:xfrm>
            <a:custGeom>
              <a:avLst/>
              <a:gdLst/>
              <a:ahLst/>
              <a:cxnLst/>
              <a:rect l="l" t="t" r="r" b="b"/>
              <a:pathLst>
                <a:path w="2266" h="406" extrusionOk="0">
                  <a:moveTo>
                    <a:pt x="0" y="1"/>
                  </a:moveTo>
                  <a:lnTo>
                    <a:pt x="0" y="406"/>
                  </a:lnTo>
                  <a:lnTo>
                    <a:pt x="2266" y="406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4105;p74">
              <a:extLst>
                <a:ext uri="{FF2B5EF4-FFF2-40B4-BE49-F238E27FC236}">
                  <a16:creationId xmlns:a16="http://schemas.microsoft.com/office/drawing/2014/main" id="{E10B297E-F24C-FAA1-E52B-4794AF7CEC86}"/>
                </a:ext>
              </a:extLst>
            </p:cNvPr>
            <p:cNvSpPr/>
            <p:nvPr/>
          </p:nvSpPr>
          <p:spPr>
            <a:xfrm>
              <a:off x="4625234" y="2038879"/>
              <a:ext cx="212211" cy="705220"/>
            </a:xfrm>
            <a:custGeom>
              <a:avLst/>
              <a:gdLst/>
              <a:ahLst/>
              <a:cxnLst/>
              <a:rect l="l" t="t" r="r" b="b"/>
              <a:pathLst>
                <a:path w="4938" h="16410" extrusionOk="0">
                  <a:moveTo>
                    <a:pt x="1" y="1"/>
                  </a:moveTo>
                  <a:lnTo>
                    <a:pt x="4103" y="16410"/>
                  </a:lnTo>
                  <a:lnTo>
                    <a:pt x="4938" y="16410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4106;p74">
              <a:extLst>
                <a:ext uri="{FF2B5EF4-FFF2-40B4-BE49-F238E27FC236}">
                  <a16:creationId xmlns:a16="http://schemas.microsoft.com/office/drawing/2014/main" id="{6D9740FE-8B46-A5E1-29CB-9B6F89AFBE42}"/>
                </a:ext>
              </a:extLst>
            </p:cNvPr>
            <p:cNvSpPr/>
            <p:nvPr/>
          </p:nvSpPr>
          <p:spPr>
            <a:xfrm>
              <a:off x="4306488" y="2038879"/>
              <a:ext cx="262448" cy="705220"/>
            </a:xfrm>
            <a:custGeom>
              <a:avLst/>
              <a:gdLst/>
              <a:ahLst/>
              <a:cxnLst/>
              <a:rect l="l" t="t" r="r" b="b"/>
              <a:pathLst>
                <a:path w="6107" h="16410" extrusionOk="0">
                  <a:moveTo>
                    <a:pt x="5391" y="1"/>
                  </a:moveTo>
                  <a:lnTo>
                    <a:pt x="0" y="16410"/>
                  </a:lnTo>
                  <a:lnTo>
                    <a:pt x="692" y="1641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4107;p74">
              <a:extLst>
                <a:ext uri="{FF2B5EF4-FFF2-40B4-BE49-F238E27FC236}">
                  <a16:creationId xmlns:a16="http://schemas.microsoft.com/office/drawing/2014/main" id="{BE633676-2F24-8AE3-87D8-67F91845E9F7}"/>
                </a:ext>
              </a:extLst>
            </p:cNvPr>
            <p:cNvSpPr/>
            <p:nvPr/>
          </p:nvSpPr>
          <p:spPr>
            <a:xfrm>
              <a:off x="4393599" y="2504212"/>
              <a:ext cx="127163" cy="23636"/>
            </a:xfrm>
            <a:custGeom>
              <a:avLst/>
              <a:gdLst/>
              <a:ahLst/>
              <a:cxnLst/>
              <a:rect l="l" t="t" r="r" b="b"/>
              <a:pathLst>
                <a:path w="2959" h="550" extrusionOk="0">
                  <a:moveTo>
                    <a:pt x="263" y="1"/>
                  </a:moveTo>
                  <a:cubicBezTo>
                    <a:pt x="144" y="1"/>
                    <a:pt x="1" y="120"/>
                    <a:pt x="1" y="263"/>
                  </a:cubicBezTo>
                  <a:cubicBezTo>
                    <a:pt x="1" y="430"/>
                    <a:pt x="120" y="549"/>
                    <a:pt x="263" y="549"/>
                  </a:cubicBezTo>
                  <a:lnTo>
                    <a:pt x="2696" y="549"/>
                  </a:lnTo>
                  <a:cubicBezTo>
                    <a:pt x="2839" y="549"/>
                    <a:pt x="2958" y="430"/>
                    <a:pt x="2958" y="263"/>
                  </a:cubicBezTo>
                  <a:cubicBezTo>
                    <a:pt x="2958" y="120"/>
                    <a:pt x="2839" y="1"/>
                    <a:pt x="2696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4108;p74">
              <a:extLst>
                <a:ext uri="{FF2B5EF4-FFF2-40B4-BE49-F238E27FC236}">
                  <a16:creationId xmlns:a16="http://schemas.microsoft.com/office/drawing/2014/main" id="{1A9EC7BB-AEAB-A947-C5D2-686422229C67}"/>
                </a:ext>
              </a:extLst>
            </p:cNvPr>
            <p:cNvSpPr/>
            <p:nvPr/>
          </p:nvSpPr>
          <p:spPr>
            <a:xfrm>
              <a:off x="4348518" y="2652820"/>
              <a:ext cx="127120" cy="22605"/>
            </a:xfrm>
            <a:custGeom>
              <a:avLst/>
              <a:gdLst/>
              <a:ahLst/>
              <a:cxnLst/>
              <a:rect l="l" t="t" r="r" b="b"/>
              <a:pathLst>
                <a:path w="2958" h="526" extrusionOk="0">
                  <a:moveTo>
                    <a:pt x="286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26"/>
                    <a:pt x="286" y="526"/>
                  </a:cubicBezTo>
                  <a:lnTo>
                    <a:pt x="2695" y="526"/>
                  </a:lnTo>
                  <a:cubicBezTo>
                    <a:pt x="2838" y="526"/>
                    <a:pt x="2958" y="406"/>
                    <a:pt x="2958" y="263"/>
                  </a:cubicBezTo>
                  <a:cubicBezTo>
                    <a:pt x="2958" y="120"/>
                    <a:pt x="2838" y="1"/>
                    <a:pt x="2695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4109;p74">
              <a:extLst>
                <a:ext uri="{FF2B5EF4-FFF2-40B4-BE49-F238E27FC236}">
                  <a16:creationId xmlns:a16="http://schemas.microsoft.com/office/drawing/2014/main" id="{9E2D2ACA-34A4-1CA4-0050-E1FEB14037F8}"/>
                </a:ext>
              </a:extLst>
            </p:cNvPr>
            <p:cNvSpPr/>
            <p:nvPr/>
          </p:nvSpPr>
          <p:spPr>
            <a:xfrm>
              <a:off x="4444868" y="2351479"/>
              <a:ext cx="127120" cy="23636"/>
            </a:xfrm>
            <a:custGeom>
              <a:avLst/>
              <a:gdLst/>
              <a:ahLst/>
              <a:cxnLst/>
              <a:rect l="l" t="t" r="r" b="b"/>
              <a:pathLst>
                <a:path w="2958" h="550" extrusionOk="0">
                  <a:moveTo>
                    <a:pt x="263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30"/>
                    <a:pt x="119" y="549"/>
                    <a:pt x="263" y="549"/>
                  </a:cubicBezTo>
                  <a:lnTo>
                    <a:pt x="2695" y="549"/>
                  </a:lnTo>
                  <a:cubicBezTo>
                    <a:pt x="2838" y="549"/>
                    <a:pt x="2958" y="430"/>
                    <a:pt x="2958" y="263"/>
                  </a:cubicBezTo>
                  <a:cubicBezTo>
                    <a:pt x="2958" y="120"/>
                    <a:pt x="2838" y="1"/>
                    <a:pt x="2695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4110;p74">
              <a:extLst>
                <a:ext uri="{FF2B5EF4-FFF2-40B4-BE49-F238E27FC236}">
                  <a16:creationId xmlns:a16="http://schemas.microsoft.com/office/drawing/2014/main" id="{98292256-454E-EC4C-2F24-C0A9D3CAF9CC}"/>
                </a:ext>
              </a:extLst>
            </p:cNvPr>
            <p:cNvSpPr/>
            <p:nvPr/>
          </p:nvSpPr>
          <p:spPr>
            <a:xfrm>
              <a:off x="4495063" y="2194663"/>
              <a:ext cx="119986" cy="22605"/>
            </a:xfrm>
            <a:custGeom>
              <a:avLst/>
              <a:gdLst/>
              <a:ahLst/>
              <a:cxnLst/>
              <a:rect l="l" t="t" r="r" b="b"/>
              <a:pathLst>
                <a:path w="2792" h="526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6"/>
                    <a:pt x="263" y="526"/>
                  </a:cubicBezTo>
                  <a:lnTo>
                    <a:pt x="2529" y="526"/>
                  </a:lnTo>
                  <a:cubicBezTo>
                    <a:pt x="2672" y="526"/>
                    <a:pt x="2791" y="406"/>
                    <a:pt x="2791" y="263"/>
                  </a:cubicBezTo>
                  <a:cubicBezTo>
                    <a:pt x="2791" y="120"/>
                    <a:pt x="2672" y="1"/>
                    <a:pt x="2529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4111;p74">
              <a:extLst>
                <a:ext uri="{FF2B5EF4-FFF2-40B4-BE49-F238E27FC236}">
                  <a16:creationId xmlns:a16="http://schemas.microsoft.com/office/drawing/2014/main" id="{F4AC4578-C9D0-14D3-EE0D-ACD9FCC80FAD}"/>
                </a:ext>
              </a:extLst>
            </p:cNvPr>
            <p:cNvSpPr/>
            <p:nvPr/>
          </p:nvSpPr>
          <p:spPr>
            <a:xfrm>
              <a:off x="4541218" y="2038879"/>
              <a:ext cx="97381" cy="22605"/>
            </a:xfrm>
            <a:custGeom>
              <a:avLst/>
              <a:gdLst/>
              <a:ahLst/>
              <a:cxnLst/>
              <a:rect l="l" t="t" r="r" b="b"/>
              <a:pathLst>
                <a:path w="2266" h="526" extrusionOk="0">
                  <a:moveTo>
                    <a:pt x="119" y="1"/>
                  </a:moveTo>
                  <a:cubicBezTo>
                    <a:pt x="24" y="72"/>
                    <a:pt x="0" y="120"/>
                    <a:pt x="0" y="239"/>
                  </a:cubicBezTo>
                  <a:cubicBezTo>
                    <a:pt x="0" y="406"/>
                    <a:pt x="119" y="525"/>
                    <a:pt x="262" y="525"/>
                  </a:cubicBezTo>
                  <a:lnTo>
                    <a:pt x="1980" y="525"/>
                  </a:lnTo>
                  <a:cubicBezTo>
                    <a:pt x="2147" y="525"/>
                    <a:pt x="2266" y="406"/>
                    <a:pt x="2266" y="239"/>
                  </a:cubicBezTo>
                  <a:cubicBezTo>
                    <a:pt x="2266" y="120"/>
                    <a:pt x="2242" y="48"/>
                    <a:pt x="2147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4112;p74">
              <a:extLst>
                <a:ext uri="{FF2B5EF4-FFF2-40B4-BE49-F238E27FC236}">
                  <a16:creationId xmlns:a16="http://schemas.microsoft.com/office/drawing/2014/main" id="{AC1B27E9-1546-8423-1CE1-DF07805681BB}"/>
                </a:ext>
              </a:extLst>
            </p:cNvPr>
            <p:cNvSpPr/>
            <p:nvPr/>
          </p:nvSpPr>
          <p:spPr>
            <a:xfrm>
              <a:off x="4443836" y="2038879"/>
              <a:ext cx="216293" cy="705220"/>
            </a:xfrm>
            <a:custGeom>
              <a:avLst/>
              <a:gdLst/>
              <a:ahLst/>
              <a:cxnLst/>
              <a:rect l="l" t="t" r="r" b="b"/>
              <a:pathLst>
                <a:path w="5033" h="16410" extrusionOk="0">
                  <a:moveTo>
                    <a:pt x="4174" y="1"/>
                  </a:moveTo>
                  <a:lnTo>
                    <a:pt x="0" y="16410"/>
                  </a:lnTo>
                  <a:lnTo>
                    <a:pt x="1050" y="16410"/>
                  </a:lnTo>
                  <a:lnTo>
                    <a:pt x="5033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4113;p74">
              <a:extLst>
                <a:ext uri="{FF2B5EF4-FFF2-40B4-BE49-F238E27FC236}">
                  <a16:creationId xmlns:a16="http://schemas.microsoft.com/office/drawing/2014/main" id="{08C9DA33-B06D-7FE2-71E2-25EB8912351C}"/>
                </a:ext>
              </a:extLst>
            </p:cNvPr>
            <p:cNvSpPr/>
            <p:nvPr/>
          </p:nvSpPr>
          <p:spPr>
            <a:xfrm>
              <a:off x="4714407" y="2038879"/>
              <a:ext cx="272676" cy="705220"/>
            </a:xfrm>
            <a:custGeom>
              <a:avLst/>
              <a:gdLst/>
              <a:ahLst/>
              <a:cxnLst/>
              <a:rect l="l" t="t" r="r" b="b"/>
              <a:pathLst>
                <a:path w="6345" h="16410" extrusionOk="0">
                  <a:moveTo>
                    <a:pt x="1" y="1"/>
                  </a:moveTo>
                  <a:lnTo>
                    <a:pt x="5415" y="16410"/>
                  </a:lnTo>
                  <a:lnTo>
                    <a:pt x="6345" y="1641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4114;p74">
              <a:extLst>
                <a:ext uri="{FF2B5EF4-FFF2-40B4-BE49-F238E27FC236}">
                  <a16:creationId xmlns:a16="http://schemas.microsoft.com/office/drawing/2014/main" id="{0E4FCE6E-EDC7-D03F-11CC-52960BDABF92}"/>
                </a:ext>
              </a:extLst>
            </p:cNvPr>
            <p:cNvSpPr/>
            <p:nvPr/>
          </p:nvSpPr>
          <p:spPr>
            <a:xfrm>
              <a:off x="4578090" y="2038879"/>
              <a:ext cx="180452" cy="20542"/>
            </a:xfrm>
            <a:custGeom>
              <a:avLst/>
              <a:gdLst/>
              <a:ahLst/>
              <a:cxnLst/>
              <a:rect l="l" t="t" r="r" b="b"/>
              <a:pathLst>
                <a:path w="419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4198" y="478"/>
                  </a:lnTo>
                  <a:lnTo>
                    <a:pt x="4031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19" name="Picture 3818" descr="A blue lett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7CE2755-F2A9-3623-8933-3065878D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3" y="3196065"/>
            <a:ext cx="1554615" cy="4999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D1DAB3-BA1A-4966-D7E4-DBDE95C0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31" y="3838348"/>
            <a:ext cx="2865423" cy="4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2489650" y="2091038"/>
            <a:ext cx="5679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71" name="Google Shape;1071;p46"/>
          <p:cNvSpPr txBox="1">
            <a:spLocks noGrp="1"/>
          </p:cNvSpPr>
          <p:nvPr>
            <p:ph type="title" idx="2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C2D4E-20EE-B4D5-2DBC-966B81F145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52400" indent="0"/>
            <a:r>
              <a:rPr lang="en-US" dirty="0"/>
              <a:t>- Overview</a:t>
            </a:r>
          </a:p>
          <a:p>
            <a:pPr marL="152400" indent="0"/>
            <a:r>
              <a:rPr lang="en-US" dirty="0"/>
              <a:t>- Objective &amp; Explanation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54B9-3520-9F22-8619-8D78A20F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Conclusion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3596C-BFB4-0B8D-7D9C-DD8CDF1ABEB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8761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72"/>
          <p:cNvSpPr txBox="1">
            <a:spLocks noGrp="1"/>
          </p:cNvSpPr>
          <p:nvPr>
            <p:ph type="title"/>
          </p:nvPr>
        </p:nvSpPr>
        <p:spPr>
          <a:xfrm>
            <a:off x="761000" y="384050"/>
            <a:ext cx="78093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958" name="Google Shape;3958;p72"/>
          <p:cNvSpPr txBox="1">
            <a:spLocks noGrp="1"/>
          </p:cNvSpPr>
          <p:nvPr>
            <p:ph type="subTitle" idx="1"/>
          </p:nvPr>
        </p:nvSpPr>
        <p:spPr>
          <a:xfrm>
            <a:off x="1074150" y="1344373"/>
            <a:ext cx="569241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SyDykOS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offers a unique and modern Linux experience.</a:t>
            </a:r>
            <a:endParaRPr sz="1200" dirty="0">
              <a:solidFill>
                <a:schemeClr val="accent6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59" name="Google Shape;3959;p72"/>
          <p:cNvSpPr txBox="1">
            <a:spLocks noGrp="1"/>
          </p:cNvSpPr>
          <p:nvPr>
            <p:ph type="subTitle" idx="2"/>
          </p:nvPr>
        </p:nvSpPr>
        <p:spPr>
          <a:xfrm>
            <a:off x="1074149" y="2497025"/>
            <a:ext cx="5914218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SyDykOS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always up to date thanks to the rolling release model of Arch-Linux. </a:t>
            </a:r>
          </a:p>
        </p:txBody>
      </p:sp>
      <p:sp>
        <p:nvSpPr>
          <p:cNvPr id="3960" name="Google Shape;3960;p72"/>
          <p:cNvSpPr txBox="1">
            <a:spLocks noGrp="1"/>
          </p:cNvSpPr>
          <p:nvPr>
            <p:ph type="subTitle" idx="3"/>
          </p:nvPr>
        </p:nvSpPr>
        <p:spPr>
          <a:xfrm>
            <a:off x="1089136" y="3011116"/>
            <a:ext cx="5884246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SyDykOS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combined with the robustness of the KDE desktop environment, provides a user-friendly experience for both new and experienced Linux users.</a:t>
            </a:r>
          </a:p>
        </p:txBody>
      </p:sp>
      <p:sp>
        <p:nvSpPr>
          <p:cNvPr id="3961" name="Google Shape;3961;p72"/>
          <p:cNvSpPr txBox="1">
            <a:spLocks noGrp="1"/>
          </p:cNvSpPr>
          <p:nvPr>
            <p:ph type="subTitle" idx="4"/>
          </p:nvPr>
        </p:nvSpPr>
        <p:spPr>
          <a:xfrm>
            <a:off x="1074150" y="3629043"/>
            <a:ext cx="490755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more time and and effort SyDykOS can be used as a daily driver.</a:t>
            </a:r>
            <a:endParaRPr sz="1200" dirty="0">
              <a:solidFill>
                <a:schemeClr val="accent6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62" name="Google Shape;3962;p72"/>
          <p:cNvSpPr txBox="1">
            <a:spLocks noGrp="1"/>
          </p:cNvSpPr>
          <p:nvPr>
            <p:ph type="subTitle" idx="5"/>
          </p:nvPr>
        </p:nvSpPr>
        <p:spPr>
          <a:xfrm>
            <a:off x="1074149" y="1928552"/>
            <a:ext cx="4806677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en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erformance and security focused thanks to t</a:t>
            </a:r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</a:t>
            </a:r>
            <a:r>
              <a:rPr lang="en" sz="1200" dirty="0">
                <a:solidFill>
                  <a:schemeClr val="accent6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Linux-ZEN kernel.</a:t>
            </a:r>
            <a:endParaRPr sz="1200" dirty="0">
              <a:solidFill>
                <a:schemeClr val="accent6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63" name="Google Shape;3963;p72"/>
          <p:cNvSpPr/>
          <p:nvPr/>
        </p:nvSpPr>
        <p:spPr>
          <a:xfrm>
            <a:off x="761000" y="1425848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72"/>
          <p:cNvSpPr/>
          <p:nvPr/>
        </p:nvSpPr>
        <p:spPr>
          <a:xfrm>
            <a:off x="761000" y="2005123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72"/>
          <p:cNvSpPr/>
          <p:nvPr/>
        </p:nvSpPr>
        <p:spPr>
          <a:xfrm>
            <a:off x="761000" y="2563473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72"/>
          <p:cNvSpPr/>
          <p:nvPr/>
        </p:nvSpPr>
        <p:spPr>
          <a:xfrm>
            <a:off x="761000" y="3121810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72"/>
          <p:cNvSpPr/>
          <p:nvPr/>
        </p:nvSpPr>
        <p:spPr>
          <a:xfrm>
            <a:off x="761000" y="3680173"/>
            <a:ext cx="245400" cy="245400"/>
          </a:xfrm>
          <a:prstGeom prst="mathPlus">
            <a:avLst>
              <a:gd name="adj1" fmla="val 23520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72"/>
          <p:cNvSpPr/>
          <p:nvPr/>
        </p:nvSpPr>
        <p:spPr>
          <a:xfrm>
            <a:off x="6100425" y="4568875"/>
            <a:ext cx="891600" cy="89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9" name="Google Shape;3969;p72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3970" name="Google Shape;3970;p7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2" name="Google Shape;3992;p72"/>
          <p:cNvSpPr/>
          <p:nvPr/>
        </p:nvSpPr>
        <p:spPr>
          <a:xfrm>
            <a:off x="8767125" y="3650025"/>
            <a:ext cx="235500" cy="235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3" name="Google Shape;3993;p72"/>
          <p:cNvGrpSpPr/>
          <p:nvPr/>
        </p:nvGrpSpPr>
        <p:grpSpPr>
          <a:xfrm flipH="1">
            <a:off x="6639605" y="1461172"/>
            <a:ext cx="2779235" cy="3599070"/>
            <a:chOff x="3107700" y="2826850"/>
            <a:chExt cx="596300" cy="772200"/>
          </a:xfrm>
        </p:grpSpPr>
        <p:sp>
          <p:nvSpPr>
            <p:cNvPr id="3994" name="Google Shape;3994;p72"/>
            <p:cNvSpPr/>
            <p:nvPr/>
          </p:nvSpPr>
          <p:spPr>
            <a:xfrm>
              <a:off x="3385575" y="2951775"/>
              <a:ext cx="125225" cy="146300"/>
            </a:xfrm>
            <a:custGeom>
              <a:avLst/>
              <a:gdLst/>
              <a:ahLst/>
              <a:cxnLst/>
              <a:rect l="l" t="t" r="r" b="b"/>
              <a:pathLst>
                <a:path w="5009" h="5852" extrusionOk="0">
                  <a:moveTo>
                    <a:pt x="1837" y="0"/>
                  </a:moveTo>
                  <a:cubicBezTo>
                    <a:pt x="0" y="96"/>
                    <a:pt x="2504" y="4126"/>
                    <a:pt x="2958" y="4627"/>
                  </a:cubicBezTo>
                  <a:cubicBezTo>
                    <a:pt x="3071" y="4741"/>
                    <a:pt x="4030" y="5852"/>
                    <a:pt x="4202" y="5852"/>
                  </a:cubicBezTo>
                  <a:cubicBezTo>
                    <a:pt x="4211" y="5852"/>
                    <a:pt x="4217" y="5849"/>
                    <a:pt x="4222" y="5844"/>
                  </a:cubicBezTo>
                  <a:lnTo>
                    <a:pt x="5009" y="4222"/>
                  </a:lnTo>
                  <a:cubicBezTo>
                    <a:pt x="5009" y="4222"/>
                    <a:pt x="3268" y="1145"/>
                    <a:pt x="2504" y="334"/>
                  </a:cubicBezTo>
                  <a:cubicBezTo>
                    <a:pt x="2338" y="167"/>
                    <a:pt x="2099" y="0"/>
                    <a:pt x="1837" y="0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2"/>
            <p:cNvSpPr/>
            <p:nvPr/>
          </p:nvSpPr>
          <p:spPr>
            <a:xfrm>
              <a:off x="3473225" y="3047750"/>
              <a:ext cx="37575" cy="51925"/>
            </a:xfrm>
            <a:custGeom>
              <a:avLst/>
              <a:gdLst/>
              <a:ahLst/>
              <a:cxnLst/>
              <a:rect l="l" t="t" r="r" b="b"/>
              <a:pathLst>
                <a:path w="1503" h="2077" extrusionOk="0">
                  <a:moveTo>
                    <a:pt x="1407" y="1"/>
                  </a:moveTo>
                  <a:cubicBezTo>
                    <a:pt x="1322" y="1"/>
                    <a:pt x="1022" y="18"/>
                    <a:pt x="740" y="240"/>
                  </a:cubicBezTo>
                  <a:cubicBezTo>
                    <a:pt x="596" y="359"/>
                    <a:pt x="0" y="1003"/>
                    <a:pt x="48" y="1766"/>
                  </a:cubicBezTo>
                  <a:cubicBezTo>
                    <a:pt x="48" y="1838"/>
                    <a:pt x="644" y="2076"/>
                    <a:pt x="644" y="2076"/>
                  </a:cubicBezTo>
                  <a:lnTo>
                    <a:pt x="954" y="2005"/>
                  </a:lnTo>
                  <a:cubicBezTo>
                    <a:pt x="954" y="2005"/>
                    <a:pt x="644" y="502"/>
                    <a:pt x="1503" y="192"/>
                  </a:cubicBezTo>
                  <a:lnTo>
                    <a:pt x="1431" y="1"/>
                  </a:lnTo>
                  <a:cubicBezTo>
                    <a:pt x="1431" y="1"/>
                    <a:pt x="1423" y="1"/>
                    <a:pt x="1407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2"/>
            <p:cNvSpPr/>
            <p:nvPr/>
          </p:nvSpPr>
          <p:spPr>
            <a:xfrm>
              <a:off x="3486925" y="2940500"/>
              <a:ext cx="92450" cy="158150"/>
            </a:xfrm>
            <a:custGeom>
              <a:avLst/>
              <a:gdLst/>
              <a:ahLst/>
              <a:cxnLst/>
              <a:rect l="l" t="t" r="r" b="b"/>
              <a:pathLst>
                <a:path w="3698" h="6326" extrusionOk="0">
                  <a:moveTo>
                    <a:pt x="2062" y="1"/>
                  </a:moveTo>
                  <a:cubicBezTo>
                    <a:pt x="2047" y="1"/>
                    <a:pt x="2028" y="6"/>
                    <a:pt x="2004" y="22"/>
                  </a:cubicBezTo>
                  <a:cubicBezTo>
                    <a:pt x="1980" y="22"/>
                    <a:pt x="1956" y="46"/>
                    <a:pt x="1956" y="70"/>
                  </a:cubicBezTo>
                  <a:cubicBezTo>
                    <a:pt x="1956" y="117"/>
                    <a:pt x="1956" y="213"/>
                    <a:pt x="1980" y="284"/>
                  </a:cubicBezTo>
                  <a:cubicBezTo>
                    <a:pt x="2028" y="427"/>
                    <a:pt x="2028" y="570"/>
                    <a:pt x="2028" y="761"/>
                  </a:cubicBezTo>
                  <a:lnTo>
                    <a:pt x="2028" y="1381"/>
                  </a:lnTo>
                  <a:lnTo>
                    <a:pt x="1909" y="1978"/>
                  </a:lnTo>
                  <a:cubicBezTo>
                    <a:pt x="1909" y="1978"/>
                    <a:pt x="72" y="4553"/>
                    <a:pt x="48" y="5269"/>
                  </a:cubicBezTo>
                  <a:cubicBezTo>
                    <a:pt x="1" y="5555"/>
                    <a:pt x="1" y="6008"/>
                    <a:pt x="239" y="6175"/>
                  </a:cubicBezTo>
                  <a:cubicBezTo>
                    <a:pt x="386" y="6280"/>
                    <a:pt x="526" y="6326"/>
                    <a:pt x="658" y="6326"/>
                  </a:cubicBezTo>
                  <a:cubicBezTo>
                    <a:pt x="1492" y="6326"/>
                    <a:pt x="2027" y="4493"/>
                    <a:pt x="2171" y="3957"/>
                  </a:cubicBezTo>
                  <a:cubicBezTo>
                    <a:pt x="2267" y="3719"/>
                    <a:pt x="2338" y="3432"/>
                    <a:pt x="2433" y="3194"/>
                  </a:cubicBezTo>
                  <a:cubicBezTo>
                    <a:pt x="2505" y="2955"/>
                    <a:pt x="2577" y="2669"/>
                    <a:pt x="2696" y="2455"/>
                  </a:cubicBezTo>
                  <a:lnTo>
                    <a:pt x="3650" y="904"/>
                  </a:lnTo>
                  <a:cubicBezTo>
                    <a:pt x="3698" y="785"/>
                    <a:pt x="3650" y="618"/>
                    <a:pt x="3578" y="499"/>
                  </a:cubicBezTo>
                  <a:cubicBezTo>
                    <a:pt x="3578" y="451"/>
                    <a:pt x="3554" y="427"/>
                    <a:pt x="3531" y="403"/>
                  </a:cubicBezTo>
                  <a:cubicBezTo>
                    <a:pt x="3459" y="332"/>
                    <a:pt x="3388" y="332"/>
                    <a:pt x="3292" y="308"/>
                  </a:cubicBezTo>
                  <a:cubicBezTo>
                    <a:pt x="3173" y="284"/>
                    <a:pt x="3101" y="189"/>
                    <a:pt x="2982" y="189"/>
                  </a:cubicBezTo>
                  <a:lnTo>
                    <a:pt x="2839" y="189"/>
                  </a:lnTo>
                  <a:cubicBezTo>
                    <a:pt x="2815" y="189"/>
                    <a:pt x="2744" y="165"/>
                    <a:pt x="2720" y="141"/>
                  </a:cubicBezTo>
                  <a:cubicBezTo>
                    <a:pt x="2696" y="93"/>
                    <a:pt x="2648" y="70"/>
                    <a:pt x="2600" y="70"/>
                  </a:cubicBezTo>
                  <a:cubicBezTo>
                    <a:pt x="2592" y="67"/>
                    <a:pt x="2584" y="66"/>
                    <a:pt x="2577" y="66"/>
                  </a:cubicBezTo>
                  <a:cubicBezTo>
                    <a:pt x="2501" y="66"/>
                    <a:pt x="2479" y="169"/>
                    <a:pt x="2457" y="213"/>
                  </a:cubicBezTo>
                  <a:cubicBezTo>
                    <a:pt x="2435" y="279"/>
                    <a:pt x="2434" y="304"/>
                    <a:pt x="2396" y="365"/>
                  </a:cubicBezTo>
                  <a:lnTo>
                    <a:pt x="2396" y="365"/>
                  </a:lnTo>
                  <a:cubicBezTo>
                    <a:pt x="2416" y="311"/>
                    <a:pt x="2336" y="210"/>
                    <a:pt x="2314" y="189"/>
                  </a:cubicBezTo>
                  <a:cubicBezTo>
                    <a:pt x="2267" y="141"/>
                    <a:pt x="2219" y="70"/>
                    <a:pt x="2123" y="22"/>
                  </a:cubicBezTo>
                  <a:cubicBezTo>
                    <a:pt x="2108" y="22"/>
                    <a:pt x="2092" y="1"/>
                    <a:pt x="2062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2"/>
            <p:cNvSpPr/>
            <p:nvPr/>
          </p:nvSpPr>
          <p:spPr>
            <a:xfrm>
              <a:off x="3396900" y="3477675"/>
              <a:ext cx="143725" cy="104725"/>
            </a:xfrm>
            <a:custGeom>
              <a:avLst/>
              <a:gdLst/>
              <a:ahLst/>
              <a:cxnLst/>
              <a:rect l="l" t="t" r="r" b="b"/>
              <a:pathLst>
                <a:path w="5749" h="4189" extrusionOk="0">
                  <a:moveTo>
                    <a:pt x="358" y="0"/>
                  </a:moveTo>
                  <a:cubicBezTo>
                    <a:pt x="358" y="0"/>
                    <a:pt x="454" y="1503"/>
                    <a:pt x="430" y="2075"/>
                  </a:cubicBezTo>
                  <a:cubicBezTo>
                    <a:pt x="430" y="2147"/>
                    <a:pt x="310" y="2457"/>
                    <a:pt x="310" y="2505"/>
                  </a:cubicBezTo>
                  <a:cubicBezTo>
                    <a:pt x="239" y="2624"/>
                    <a:pt x="215" y="2743"/>
                    <a:pt x="191" y="2862"/>
                  </a:cubicBezTo>
                  <a:cubicBezTo>
                    <a:pt x="143" y="3125"/>
                    <a:pt x="0" y="3530"/>
                    <a:pt x="96" y="3745"/>
                  </a:cubicBezTo>
                  <a:lnTo>
                    <a:pt x="191" y="3840"/>
                  </a:lnTo>
                  <a:cubicBezTo>
                    <a:pt x="310" y="3936"/>
                    <a:pt x="1074" y="3959"/>
                    <a:pt x="1336" y="3983"/>
                  </a:cubicBezTo>
                  <a:cubicBezTo>
                    <a:pt x="1622" y="4007"/>
                    <a:pt x="1861" y="4055"/>
                    <a:pt x="2123" y="4079"/>
                  </a:cubicBezTo>
                  <a:cubicBezTo>
                    <a:pt x="2590" y="4163"/>
                    <a:pt x="2987" y="4188"/>
                    <a:pt x="3298" y="4188"/>
                  </a:cubicBezTo>
                  <a:cubicBezTo>
                    <a:pt x="3781" y="4188"/>
                    <a:pt x="4055" y="4126"/>
                    <a:pt x="4055" y="4126"/>
                  </a:cubicBezTo>
                  <a:cubicBezTo>
                    <a:pt x="5748" y="3888"/>
                    <a:pt x="5605" y="3530"/>
                    <a:pt x="5605" y="3530"/>
                  </a:cubicBezTo>
                  <a:cubicBezTo>
                    <a:pt x="5391" y="3363"/>
                    <a:pt x="5224" y="3292"/>
                    <a:pt x="5152" y="3268"/>
                  </a:cubicBezTo>
                  <a:cubicBezTo>
                    <a:pt x="5104" y="3244"/>
                    <a:pt x="3721" y="3005"/>
                    <a:pt x="3721" y="3005"/>
                  </a:cubicBezTo>
                  <a:cubicBezTo>
                    <a:pt x="3721" y="3005"/>
                    <a:pt x="2528" y="2505"/>
                    <a:pt x="1861" y="2099"/>
                  </a:cubicBezTo>
                  <a:cubicBezTo>
                    <a:pt x="1646" y="1312"/>
                    <a:pt x="1885" y="0"/>
                    <a:pt x="1885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2"/>
            <p:cNvSpPr/>
            <p:nvPr/>
          </p:nvSpPr>
          <p:spPr>
            <a:xfrm>
              <a:off x="3396300" y="3534325"/>
              <a:ext cx="145500" cy="48875"/>
            </a:xfrm>
            <a:custGeom>
              <a:avLst/>
              <a:gdLst/>
              <a:ahLst/>
              <a:cxnLst/>
              <a:rect l="l" t="t" r="r" b="b"/>
              <a:pathLst>
                <a:path w="5820" h="1955" extrusionOk="0">
                  <a:moveTo>
                    <a:pt x="406" y="0"/>
                  </a:moveTo>
                  <a:cubicBezTo>
                    <a:pt x="382" y="72"/>
                    <a:pt x="334" y="191"/>
                    <a:pt x="334" y="239"/>
                  </a:cubicBezTo>
                  <a:cubicBezTo>
                    <a:pt x="287" y="358"/>
                    <a:pt x="239" y="477"/>
                    <a:pt x="167" y="572"/>
                  </a:cubicBezTo>
                  <a:cubicBezTo>
                    <a:pt x="144" y="811"/>
                    <a:pt x="1" y="1264"/>
                    <a:pt x="144" y="1503"/>
                  </a:cubicBezTo>
                  <a:lnTo>
                    <a:pt x="239" y="1598"/>
                  </a:lnTo>
                  <a:cubicBezTo>
                    <a:pt x="358" y="1693"/>
                    <a:pt x="1121" y="1717"/>
                    <a:pt x="1408" y="1741"/>
                  </a:cubicBezTo>
                  <a:cubicBezTo>
                    <a:pt x="1670" y="1789"/>
                    <a:pt x="1909" y="1813"/>
                    <a:pt x="2171" y="1837"/>
                  </a:cubicBezTo>
                  <a:cubicBezTo>
                    <a:pt x="2682" y="1929"/>
                    <a:pt x="3110" y="1955"/>
                    <a:pt x="3432" y="1955"/>
                  </a:cubicBezTo>
                  <a:cubicBezTo>
                    <a:pt x="3861" y="1955"/>
                    <a:pt x="4103" y="1908"/>
                    <a:pt x="4103" y="1908"/>
                  </a:cubicBezTo>
                  <a:cubicBezTo>
                    <a:pt x="5820" y="1646"/>
                    <a:pt x="5653" y="1312"/>
                    <a:pt x="5653" y="1312"/>
                  </a:cubicBezTo>
                  <a:cubicBezTo>
                    <a:pt x="5462" y="1121"/>
                    <a:pt x="5271" y="1073"/>
                    <a:pt x="5224" y="1026"/>
                  </a:cubicBezTo>
                  <a:cubicBezTo>
                    <a:pt x="5152" y="1002"/>
                    <a:pt x="3793" y="763"/>
                    <a:pt x="3793" y="763"/>
                  </a:cubicBezTo>
                  <a:cubicBezTo>
                    <a:pt x="3793" y="763"/>
                    <a:pt x="3244" y="525"/>
                    <a:pt x="2672" y="262"/>
                  </a:cubicBezTo>
                  <a:lnTo>
                    <a:pt x="2648" y="262"/>
                  </a:lnTo>
                  <a:cubicBezTo>
                    <a:pt x="2370" y="310"/>
                    <a:pt x="2087" y="343"/>
                    <a:pt x="1808" y="343"/>
                  </a:cubicBezTo>
                  <a:cubicBezTo>
                    <a:pt x="1392" y="343"/>
                    <a:pt x="982" y="271"/>
                    <a:pt x="597" y="72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2"/>
            <p:cNvSpPr/>
            <p:nvPr/>
          </p:nvSpPr>
          <p:spPr>
            <a:xfrm>
              <a:off x="3357550" y="3106150"/>
              <a:ext cx="99600" cy="407925"/>
            </a:xfrm>
            <a:custGeom>
              <a:avLst/>
              <a:gdLst/>
              <a:ahLst/>
              <a:cxnLst/>
              <a:rect l="l" t="t" r="r" b="b"/>
              <a:pathLst>
                <a:path w="3984" h="16317" extrusionOk="0">
                  <a:moveTo>
                    <a:pt x="1490" y="1"/>
                  </a:moveTo>
                  <a:cubicBezTo>
                    <a:pt x="1354" y="1"/>
                    <a:pt x="1222" y="20"/>
                    <a:pt x="1097" y="74"/>
                  </a:cubicBezTo>
                  <a:cubicBezTo>
                    <a:pt x="1002" y="98"/>
                    <a:pt x="930" y="146"/>
                    <a:pt x="835" y="217"/>
                  </a:cubicBezTo>
                  <a:cubicBezTo>
                    <a:pt x="382" y="503"/>
                    <a:pt x="119" y="1076"/>
                    <a:pt x="48" y="1648"/>
                  </a:cubicBezTo>
                  <a:cubicBezTo>
                    <a:pt x="0" y="2292"/>
                    <a:pt x="143" y="2960"/>
                    <a:pt x="286" y="3580"/>
                  </a:cubicBezTo>
                  <a:cubicBezTo>
                    <a:pt x="620" y="4987"/>
                    <a:pt x="954" y="6347"/>
                    <a:pt x="1407" y="7730"/>
                  </a:cubicBezTo>
                  <a:cubicBezTo>
                    <a:pt x="1455" y="7945"/>
                    <a:pt x="1527" y="8112"/>
                    <a:pt x="1598" y="8302"/>
                  </a:cubicBezTo>
                  <a:cubicBezTo>
                    <a:pt x="978" y="11618"/>
                    <a:pt x="1956" y="16316"/>
                    <a:pt x="1956" y="16316"/>
                  </a:cubicBezTo>
                  <a:lnTo>
                    <a:pt x="3387" y="16149"/>
                  </a:lnTo>
                  <a:cubicBezTo>
                    <a:pt x="3387" y="16149"/>
                    <a:pt x="3864" y="8398"/>
                    <a:pt x="3912" y="7444"/>
                  </a:cubicBezTo>
                  <a:cubicBezTo>
                    <a:pt x="3912" y="7277"/>
                    <a:pt x="3912" y="7134"/>
                    <a:pt x="3864" y="7014"/>
                  </a:cubicBezTo>
                  <a:cubicBezTo>
                    <a:pt x="3983" y="6084"/>
                    <a:pt x="3840" y="5154"/>
                    <a:pt x="3816" y="4081"/>
                  </a:cubicBezTo>
                  <a:cubicBezTo>
                    <a:pt x="3792" y="2721"/>
                    <a:pt x="3482" y="193"/>
                    <a:pt x="2361" y="98"/>
                  </a:cubicBezTo>
                  <a:cubicBezTo>
                    <a:pt x="2072" y="82"/>
                    <a:pt x="1772" y="1"/>
                    <a:pt x="149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2"/>
            <p:cNvSpPr/>
            <p:nvPr/>
          </p:nvSpPr>
          <p:spPr>
            <a:xfrm>
              <a:off x="3294925" y="3484825"/>
              <a:ext cx="141950" cy="113625"/>
            </a:xfrm>
            <a:custGeom>
              <a:avLst/>
              <a:gdLst/>
              <a:ahLst/>
              <a:cxnLst/>
              <a:rect l="l" t="t" r="r" b="b"/>
              <a:pathLst>
                <a:path w="5678" h="4545" extrusionOk="0">
                  <a:moveTo>
                    <a:pt x="716" y="0"/>
                  </a:moveTo>
                  <a:cubicBezTo>
                    <a:pt x="716" y="0"/>
                    <a:pt x="621" y="1551"/>
                    <a:pt x="526" y="2099"/>
                  </a:cubicBezTo>
                  <a:cubicBezTo>
                    <a:pt x="526" y="2123"/>
                    <a:pt x="406" y="2457"/>
                    <a:pt x="383" y="2481"/>
                  </a:cubicBezTo>
                  <a:cubicBezTo>
                    <a:pt x="335" y="2600"/>
                    <a:pt x="263" y="2719"/>
                    <a:pt x="239" y="2839"/>
                  </a:cubicBezTo>
                  <a:cubicBezTo>
                    <a:pt x="168" y="3077"/>
                    <a:pt x="1" y="3483"/>
                    <a:pt x="120" y="3793"/>
                  </a:cubicBezTo>
                  <a:cubicBezTo>
                    <a:pt x="120" y="3817"/>
                    <a:pt x="144" y="3840"/>
                    <a:pt x="168" y="3888"/>
                  </a:cubicBezTo>
                  <a:cubicBezTo>
                    <a:pt x="263" y="3960"/>
                    <a:pt x="1027" y="4079"/>
                    <a:pt x="1313" y="4150"/>
                  </a:cubicBezTo>
                  <a:cubicBezTo>
                    <a:pt x="1551" y="4174"/>
                    <a:pt x="1814" y="4246"/>
                    <a:pt x="2052" y="4294"/>
                  </a:cubicBezTo>
                  <a:cubicBezTo>
                    <a:pt x="2796" y="4506"/>
                    <a:pt x="3366" y="4545"/>
                    <a:pt x="3682" y="4545"/>
                  </a:cubicBezTo>
                  <a:cubicBezTo>
                    <a:pt x="3862" y="4545"/>
                    <a:pt x="3960" y="4532"/>
                    <a:pt x="3960" y="4532"/>
                  </a:cubicBezTo>
                  <a:cubicBezTo>
                    <a:pt x="5677" y="4437"/>
                    <a:pt x="5558" y="4079"/>
                    <a:pt x="5558" y="4079"/>
                  </a:cubicBezTo>
                  <a:cubicBezTo>
                    <a:pt x="5391" y="3888"/>
                    <a:pt x="5200" y="3793"/>
                    <a:pt x="5153" y="3769"/>
                  </a:cubicBezTo>
                  <a:cubicBezTo>
                    <a:pt x="5081" y="3721"/>
                    <a:pt x="3745" y="3340"/>
                    <a:pt x="3745" y="3340"/>
                  </a:cubicBezTo>
                  <a:cubicBezTo>
                    <a:pt x="3745" y="3340"/>
                    <a:pt x="2624" y="2696"/>
                    <a:pt x="1981" y="2242"/>
                  </a:cubicBezTo>
                  <a:cubicBezTo>
                    <a:pt x="1837" y="1431"/>
                    <a:pt x="2243" y="144"/>
                    <a:pt x="2243" y="144"/>
                  </a:cubicBezTo>
                  <a:lnTo>
                    <a:pt x="716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2"/>
            <p:cNvSpPr/>
            <p:nvPr/>
          </p:nvSpPr>
          <p:spPr>
            <a:xfrm>
              <a:off x="3294350" y="3540875"/>
              <a:ext cx="141925" cy="58175"/>
            </a:xfrm>
            <a:custGeom>
              <a:avLst/>
              <a:gdLst/>
              <a:ahLst/>
              <a:cxnLst/>
              <a:rect l="l" t="t" r="r" b="b"/>
              <a:pathLst>
                <a:path w="5677" h="2327" extrusionOk="0">
                  <a:moveTo>
                    <a:pt x="501" y="0"/>
                  </a:moveTo>
                  <a:cubicBezTo>
                    <a:pt x="477" y="96"/>
                    <a:pt x="406" y="191"/>
                    <a:pt x="406" y="239"/>
                  </a:cubicBezTo>
                  <a:cubicBezTo>
                    <a:pt x="358" y="358"/>
                    <a:pt x="286" y="477"/>
                    <a:pt x="239" y="644"/>
                  </a:cubicBezTo>
                  <a:cubicBezTo>
                    <a:pt x="167" y="931"/>
                    <a:pt x="0" y="1312"/>
                    <a:pt x="119" y="1575"/>
                  </a:cubicBezTo>
                  <a:cubicBezTo>
                    <a:pt x="119" y="1598"/>
                    <a:pt x="143" y="1646"/>
                    <a:pt x="167" y="1670"/>
                  </a:cubicBezTo>
                  <a:cubicBezTo>
                    <a:pt x="262" y="1741"/>
                    <a:pt x="1026" y="1885"/>
                    <a:pt x="1312" y="1932"/>
                  </a:cubicBezTo>
                  <a:cubicBezTo>
                    <a:pt x="1550" y="1956"/>
                    <a:pt x="1813" y="2028"/>
                    <a:pt x="2051" y="2075"/>
                  </a:cubicBezTo>
                  <a:cubicBezTo>
                    <a:pt x="2795" y="2288"/>
                    <a:pt x="3365" y="2327"/>
                    <a:pt x="3681" y="2327"/>
                  </a:cubicBezTo>
                  <a:cubicBezTo>
                    <a:pt x="3861" y="2327"/>
                    <a:pt x="3959" y="2314"/>
                    <a:pt x="3959" y="2314"/>
                  </a:cubicBezTo>
                  <a:cubicBezTo>
                    <a:pt x="5676" y="2242"/>
                    <a:pt x="5557" y="1885"/>
                    <a:pt x="5557" y="1885"/>
                  </a:cubicBezTo>
                  <a:cubicBezTo>
                    <a:pt x="5390" y="1670"/>
                    <a:pt x="5199" y="1575"/>
                    <a:pt x="5152" y="1551"/>
                  </a:cubicBezTo>
                  <a:cubicBezTo>
                    <a:pt x="5080" y="1527"/>
                    <a:pt x="3745" y="1121"/>
                    <a:pt x="3745" y="1121"/>
                  </a:cubicBezTo>
                  <a:cubicBezTo>
                    <a:pt x="3745" y="1121"/>
                    <a:pt x="3244" y="835"/>
                    <a:pt x="2695" y="501"/>
                  </a:cubicBezTo>
                  <a:lnTo>
                    <a:pt x="2671" y="501"/>
                  </a:lnTo>
                  <a:cubicBezTo>
                    <a:pt x="2511" y="512"/>
                    <a:pt x="2350" y="519"/>
                    <a:pt x="2191" y="519"/>
                  </a:cubicBezTo>
                  <a:cubicBezTo>
                    <a:pt x="1641" y="519"/>
                    <a:pt x="1107" y="434"/>
                    <a:pt x="644" y="120"/>
                  </a:cubicBezTo>
                  <a:cubicBezTo>
                    <a:pt x="620" y="96"/>
                    <a:pt x="549" y="24"/>
                    <a:pt x="50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2"/>
            <p:cNvSpPr/>
            <p:nvPr/>
          </p:nvSpPr>
          <p:spPr>
            <a:xfrm>
              <a:off x="3297325" y="3115575"/>
              <a:ext cx="100200" cy="407425"/>
            </a:xfrm>
            <a:custGeom>
              <a:avLst/>
              <a:gdLst/>
              <a:ahLst/>
              <a:cxnLst/>
              <a:rect l="l" t="t" r="r" b="b"/>
              <a:pathLst>
                <a:path w="4008" h="16297" extrusionOk="0">
                  <a:moveTo>
                    <a:pt x="1798" y="0"/>
                  </a:moveTo>
                  <a:cubicBezTo>
                    <a:pt x="1549" y="0"/>
                    <a:pt x="1302" y="63"/>
                    <a:pt x="1074" y="198"/>
                  </a:cubicBezTo>
                  <a:cubicBezTo>
                    <a:pt x="644" y="460"/>
                    <a:pt x="310" y="913"/>
                    <a:pt x="191" y="1486"/>
                  </a:cubicBezTo>
                  <a:cubicBezTo>
                    <a:pt x="48" y="2249"/>
                    <a:pt x="143" y="3084"/>
                    <a:pt x="287" y="3871"/>
                  </a:cubicBezTo>
                  <a:cubicBezTo>
                    <a:pt x="430" y="4658"/>
                    <a:pt x="549" y="5469"/>
                    <a:pt x="716" y="6280"/>
                  </a:cubicBezTo>
                  <a:cubicBezTo>
                    <a:pt x="787" y="6757"/>
                    <a:pt x="883" y="7210"/>
                    <a:pt x="978" y="7687"/>
                  </a:cubicBezTo>
                  <a:lnTo>
                    <a:pt x="1074" y="8045"/>
                  </a:lnTo>
                  <a:cubicBezTo>
                    <a:pt x="0" y="11288"/>
                    <a:pt x="477" y="16297"/>
                    <a:pt x="477" y="16297"/>
                  </a:cubicBezTo>
                  <a:lnTo>
                    <a:pt x="1908" y="16297"/>
                  </a:lnTo>
                  <a:cubicBezTo>
                    <a:pt x="1908" y="16297"/>
                    <a:pt x="3172" y="8689"/>
                    <a:pt x="3292" y="7687"/>
                  </a:cubicBezTo>
                  <a:cubicBezTo>
                    <a:pt x="3339" y="7568"/>
                    <a:pt x="3363" y="7472"/>
                    <a:pt x="3387" y="7377"/>
                  </a:cubicBezTo>
                  <a:cubicBezTo>
                    <a:pt x="3578" y="6804"/>
                    <a:pt x="3697" y="6184"/>
                    <a:pt x="3769" y="5612"/>
                  </a:cubicBezTo>
                  <a:cubicBezTo>
                    <a:pt x="3936" y="4539"/>
                    <a:pt x="4007" y="3346"/>
                    <a:pt x="3888" y="2273"/>
                  </a:cubicBezTo>
                  <a:cubicBezTo>
                    <a:pt x="3793" y="1486"/>
                    <a:pt x="3411" y="723"/>
                    <a:pt x="2743" y="293"/>
                  </a:cubicBezTo>
                  <a:cubicBezTo>
                    <a:pt x="2447" y="105"/>
                    <a:pt x="2121" y="0"/>
                    <a:pt x="1798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2"/>
            <p:cNvSpPr/>
            <p:nvPr/>
          </p:nvSpPr>
          <p:spPr>
            <a:xfrm>
              <a:off x="3297925" y="2928175"/>
              <a:ext cx="156225" cy="258575"/>
            </a:xfrm>
            <a:custGeom>
              <a:avLst/>
              <a:gdLst/>
              <a:ahLst/>
              <a:cxnLst/>
              <a:rect l="l" t="t" r="r" b="b"/>
              <a:pathLst>
                <a:path w="6249" h="10343" extrusionOk="0">
                  <a:moveTo>
                    <a:pt x="3252" y="1"/>
                  </a:moveTo>
                  <a:cubicBezTo>
                    <a:pt x="2938" y="1"/>
                    <a:pt x="2628" y="55"/>
                    <a:pt x="2361" y="157"/>
                  </a:cubicBezTo>
                  <a:cubicBezTo>
                    <a:pt x="2171" y="205"/>
                    <a:pt x="2051" y="300"/>
                    <a:pt x="1908" y="396"/>
                  </a:cubicBezTo>
                  <a:lnTo>
                    <a:pt x="1884" y="419"/>
                  </a:lnTo>
                  <a:cubicBezTo>
                    <a:pt x="1527" y="658"/>
                    <a:pt x="1169" y="873"/>
                    <a:pt x="835" y="1159"/>
                  </a:cubicBezTo>
                  <a:cubicBezTo>
                    <a:pt x="477" y="1493"/>
                    <a:pt x="215" y="1898"/>
                    <a:pt x="215" y="2423"/>
                  </a:cubicBezTo>
                  <a:cubicBezTo>
                    <a:pt x="215" y="2804"/>
                    <a:pt x="286" y="3186"/>
                    <a:pt x="334" y="3568"/>
                  </a:cubicBezTo>
                  <a:cubicBezTo>
                    <a:pt x="382" y="4474"/>
                    <a:pt x="406" y="5404"/>
                    <a:pt x="477" y="6287"/>
                  </a:cubicBezTo>
                  <a:cubicBezTo>
                    <a:pt x="525" y="7193"/>
                    <a:pt x="263" y="7980"/>
                    <a:pt x="96" y="8863"/>
                  </a:cubicBezTo>
                  <a:cubicBezTo>
                    <a:pt x="0" y="9363"/>
                    <a:pt x="48" y="9817"/>
                    <a:pt x="525" y="9960"/>
                  </a:cubicBezTo>
                  <a:cubicBezTo>
                    <a:pt x="1171" y="10175"/>
                    <a:pt x="1834" y="10342"/>
                    <a:pt x="2486" y="10342"/>
                  </a:cubicBezTo>
                  <a:cubicBezTo>
                    <a:pt x="2628" y="10342"/>
                    <a:pt x="2769" y="10334"/>
                    <a:pt x="2910" y="10317"/>
                  </a:cubicBezTo>
                  <a:cubicBezTo>
                    <a:pt x="3721" y="10246"/>
                    <a:pt x="4556" y="10007"/>
                    <a:pt x="5367" y="9864"/>
                  </a:cubicBezTo>
                  <a:cubicBezTo>
                    <a:pt x="5700" y="9769"/>
                    <a:pt x="5963" y="9697"/>
                    <a:pt x="6058" y="9340"/>
                  </a:cubicBezTo>
                  <a:cubicBezTo>
                    <a:pt x="6249" y="8576"/>
                    <a:pt x="5987" y="7789"/>
                    <a:pt x="5939" y="7026"/>
                  </a:cubicBezTo>
                  <a:cubicBezTo>
                    <a:pt x="5867" y="6477"/>
                    <a:pt x="5987" y="5929"/>
                    <a:pt x="6010" y="5356"/>
                  </a:cubicBezTo>
                  <a:lnTo>
                    <a:pt x="6201" y="2137"/>
                  </a:lnTo>
                  <a:cubicBezTo>
                    <a:pt x="6225" y="1636"/>
                    <a:pt x="5963" y="1183"/>
                    <a:pt x="5581" y="944"/>
                  </a:cubicBezTo>
                  <a:cubicBezTo>
                    <a:pt x="5176" y="753"/>
                    <a:pt x="4818" y="515"/>
                    <a:pt x="4436" y="300"/>
                  </a:cubicBezTo>
                  <a:cubicBezTo>
                    <a:pt x="4096" y="96"/>
                    <a:pt x="3670" y="1"/>
                    <a:pt x="3252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2"/>
            <p:cNvSpPr/>
            <p:nvPr/>
          </p:nvSpPr>
          <p:spPr>
            <a:xfrm>
              <a:off x="3384375" y="2948200"/>
              <a:ext cx="24475" cy="26850"/>
            </a:xfrm>
            <a:custGeom>
              <a:avLst/>
              <a:gdLst/>
              <a:ahLst/>
              <a:cxnLst/>
              <a:rect l="l" t="t" r="r" b="b"/>
              <a:pathLst>
                <a:path w="979" h="1074" extrusionOk="0">
                  <a:moveTo>
                    <a:pt x="978" y="0"/>
                  </a:moveTo>
                  <a:lnTo>
                    <a:pt x="0" y="119"/>
                  </a:lnTo>
                  <a:lnTo>
                    <a:pt x="883" y="1073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2"/>
            <p:cNvSpPr/>
            <p:nvPr/>
          </p:nvSpPr>
          <p:spPr>
            <a:xfrm>
              <a:off x="3393325" y="2965475"/>
              <a:ext cx="23875" cy="32225"/>
            </a:xfrm>
            <a:custGeom>
              <a:avLst/>
              <a:gdLst/>
              <a:ahLst/>
              <a:cxnLst/>
              <a:rect l="l" t="t" r="r" b="b"/>
              <a:pathLst>
                <a:path w="955" h="1289" extrusionOk="0">
                  <a:moveTo>
                    <a:pt x="954" y="1"/>
                  </a:moveTo>
                  <a:lnTo>
                    <a:pt x="525" y="48"/>
                  </a:lnTo>
                  <a:lnTo>
                    <a:pt x="525" y="335"/>
                  </a:lnTo>
                  <a:lnTo>
                    <a:pt x="406" y="48"/>
                  </a:lnTo>
                  <a:lnTo>
                    <a:pt x="0" y="120"/>
                  </a:lnTo>
                  <a:lnTo>
                    <a:pt x="692" y="1289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2"/>
            <p:cNvSpPr/>
            <p:nvPr/>
          </p:nvSpPr>
          <p:spPr>
            <a:xfrm>
              <a:off x="3405850" y="2988725"/>
              <a:ext cx="34600" cy="144925"/>
            </a:xfrm>
            <a:custGeom>
              <a:avLst/>
              <a:gdLst/>
              <a:ahLst/>
              <a:cxnLst/>
              <a:rect l="l" t="t" r="r" b="b"/>
              <a:pathLst>
                <a:path w="1384" h="5797" extrusionOk="0">
                  <a:moveTo>
                    <a:pt x="0" y="1"/>
                  </a:moveTo>
                  <a:lnTo>
                    <a:pt x="215" y="5248"/>
                  </a:lnTo>
                  <a:lnTo>
                    <a:pt x="906" y="5797"/>
                  </a:lnTo>
                  <a:lnTo>
                    <a:pt x="1383" y="5057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2"/>
            <p:cNvSpPr/>
            <p:nvPr/>
          </p:nvSpPr>
          <p:spPr>
            <a:xfrm>
              <a:off x="3360525" y="2902275"/>
              <a:ext cx="48925" cy="52625"/>
            </a:xfrm>
            <a:custGeom>
              <a:avLst/>
              <a:gdLst/>
              <a:ahLst/>
              <a:cxnLst/>
              <a:rect l="l" t="t" r="r" b="b"/>
              <a:pathLst>
                <a:path w="1957" h="2105" extrusionOk="0">
                  <a:moveTo>
                    <a:pt x="1670" y="1"/>
                  </a:moveTo>
                  <a:lnTo>
                    <a:pt x="0" y="239"/>
                  </a:lnTo>
                  <a:lnTo>
                    <a:pt x="144" y="1360"/>
                  </a:lnTo>
                  <a:cubicBezTo>
                    <a:pt x="144" y="1360"/>
                    <a:pt x="396" y="2105"/>
                    <a:pt x="1090" y="2105"/>
                  </a:cubicBezTo>
                  <a:cubicBezTo>
                    <a:pt x="1326" y="2105"/>
                    <a:pt x="1612" y="2019"/>
                    <a:pt x="1956" y="1789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2"/>
            <p:cNvSpPr/>
            <p:nvPr/>
          </p:nvSpPr>
          <p:spPr>
            <a:xfrm>
              <a:off x="3357550" y="2852775"/>
              <a:ext cx="69175" cy="86925"/>
            </a:xfrm>
            <a:custGeom>
              <a:avLst/>
              <a:gdLst/>
              <a:ahLst/>
              <a:cxnLst/>
              <a:rect l="l" t="t" r="r" b="b"/>
              <a:pathLst>
                <a:path w="2767" h="3477" extrusionOk="0">
                  <a:moveTo>
                    <a:pt x="2671" y="1"/>
                  </a:moveTo>
                  <a:lnTo>
                    <a:pt x="0" y="335"/>
                  </a:lnTo>
                  <a:lnTo>
                    <a:pt x="286" y="2386"/>
                  </a:lnTo>
                  <a:lnTo>
                    <a:pt x="334" y="2672"/>
                  </a:lnTo>
                  <a:cubicBezTo>
                    <a:pt x="794" y="3257"/>
                    <a:pt x="1351" y="3476"/>
                    <a:pt x="1788" y="3476"/>
                  </a:cubicBezTo>
                  <a:cubicBezTo>
                    <a:pt x="2098" y="3476"/>
                    <a:pt x="2348" y="3366"/>
                    <a:pt x="2457" y="3197"/>
                  </a:cubicBezTo>
                  <a:cubicBezTo>
                    <a:pt x="2767" y="2768"/>
                    <a:pt x="2671" y="1"/>
                    <a:pt x="2671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2"/>
            <p:cNvSpPr/>
            <p:nvPr/>
          </p:nvSpPr>
          <p:spPr>
            <a:xfrm>
              <a:off x="3414200" y="2891550"/>
              <a:ext cx="12525" cy="23275"/>
            </a:xfrm>
            <a:custGeom>
              <a:avLst/>
              <a:gdLst/>
              <a:ahLst/>
              <a:cxnLst/>
              <a:rect l="l" t="t" r="r" b="b"/>
              <a:pathLst>
                <a:path w="501" h="931" extrusionOk="0">
                  <a:moveTo>
                    <a:pt x="48" y="0"/>
                  </a:moveTo>
                  <a:lnTo>
                    <a:pt x="0" y="859"/>
                  </a:lnTo>
                  <a:lnTo>
                    <a:pt x="501" y="93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2"/>
            <p:cNvSpPr/>
            <p:nvPr/>
          </p:nvSpPr>
          <p:spPr>
            <a:xfrm>
              <a:off x="3333700" y="2826850"/>
              <a:ext cx="125225" cy="104075"/>
            </a:xfrm>
            <a:custGeom>
              <a:avLst/>
              <a:gdLst/>
              <a:ahLst/>
              <a:cxnLst/>
              <a:rect l="l" t="t" r="r" b="b"/>
              <a:pathLst>
                <a:path w="5009" h="4163" extrusionOk="0">
                  <a:moveTo>
                    <a:pt x="2230" y="0"/>
                  </a:moveTo>
                  <a:cubicBezTo>
                    <a:pt x="1926" y="0"/>
                    <a:pt x="1622" y="36"/>
                    <a:pt x="1336" y="132"/>
                  </a:cubicBezTo>
                  <a:cubicBezTo>
                    <a:pt x="1217" y="203"/>
                    <a:pt x="1097" y="251"/>
                    <a:pt x="1002" y="346"/>
                  </a:cubicBezTo>
                  <a:cubicBezTo>
                    <a:pt x="1002" y="394"/>
                    <a:pt x="954" y="442"/>
                    <a:pt x="954" y="442"/>
                  </a:cubicBezTo>
                  <a:cubicBezTo>
                    <a:pt x="954" y="442"/>
                    <a:pt x="692" y="489"/>
                    <a:pt x="573" y="537"/>
                  </a:cubicBezTo>
                  <a:cubicBezTo>
                    <a:pt x="0" y="704"/>
                    <a:pt x="0" y="1324"/>
                    <a:pt x="119" y="1825"/>
                  </a:cubicBezTo>
                  <a:cubicBezTo>
                    <a:pt x="358" y="2636"/>
                    <a:pt x="740" y="3423"/>
                    <a:pt x="1193" y="4162"/>
                  </a:cubicBezTo>
                  <a:lnTo>
                    <a:pt x="954" y="2684"/>
                  </a:lnTo>
                  <a:lnTo>
                    <a:pt x="954" y="2684"/>
                  </a:lnTo>
                  <a:lnTo>
                    <a:pt x="1646" y="3518"/>
                  </a:lnTo>
                  <a:cubicBezTo>
                    <a:pt x="1646" y="3518"/>
                    <a:pt x="1360" y="2684"/>
                    <a:pt x="1598" y="2207"/>
                  </a:cubicBezTo>
                  <a:cubicBezTo>
                    <a:pt x="1837" y="1730"/>
                    <a:pt x="1813" y="1396"/>
                    <a:pt x="1813" y="1396"/>
                  </a:cubicBezTo>
                  <a:lnTo>
                    <a:pt x="1813" y="1396"/>
                  </a:lnTo>
                  <a:cubicBezTo>
                    <a:pt x="2033" y="1557"/>
                    <a:pt x="2265" y="1616"/>
                    <a:pt x="2486" y="1616"/>
                  </a:cubicBezTo>
                  <a:cubicBezTo>
                    <a:pt x="3057" y="1616"/>
                    <a:pt x="3554" y="1227"/>
                    <a:pt x="3577" y="1227"/>
                  </a:cubicBezTo>
                  <a:cubicBezTo>
                    <a:pt x="3578" y="1227"/>
                    <a:pt x="3578" y="1227"/>
                    <a:pt x="3578" y="1229"/>
                  </a:cubicBezTo>
                  <a:lnTo>
                    <a:pt x="3625" y="1634"/>
                  </a:lnTo>
                  <a:cubicBezTo>
                    <a:pt x="3625" y="1634"/>
                    <a:pt x="5009" y="418"/>
                    <a:pt x="3125" y="84"/>
                  </a:cubicBezTo>
                  <a:cubicBezTo>
                    <a:pt x="2838" y="36"/>
                    <a:pt x="2534" y="0"/>
                    <a:pt x="223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2"/>
            <p:cNvSpPr/>
            <p:nvPr/>
          </p:nvSpPr>
          <p:spPr>
            <a:xfrm>
              <a:off x="3348000" y="2885750"/>
              <a:ext cx="16725" cy="26100"/>
            </a:xfrm>
            <a:custGeom>
              <a:avLst/>
              <a:gdLst/>
              <a:ahLst/>
              <a:cxnLst/>
              <a:rect l="l" t="t" r="r" b="b"/>
              <a:pathLst>
                <a:path w="669" h="1044" extrusionOk="0">
                  <a:moveTo>
                    <a:pt x="376" y="1"/>
                  </a:moveTo>
                  <a:cubicBezTo>
                    <a:pt x="298" y="1"/>
                    <a:pt x="219" y="27"/>
                    <a:pt x="168" y="89"/>
                  </a:cubicBezTo>
                  <a:cubicBezTo>
                    <a:pt x="1" y="328"/>
                    <a:pt x="144" y="852"/>
                    <a:pt x="668" y="1043"/>
                  </a:cubicBezTo>
                  <a:lnTo>
                    <a:pt x="621" y="113"/>
                  </a:lnTo>
                  <a:cubicBezTo>
                    <a:pt x="580" y="45"/>
                    <a:pt x="479" y="1"/>
                    <a:pt x="376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2"/>
            <p:cNvSpPr/>
            <p:nvPr/>
          </p:nvSpPr>
          <p:spPr>
            <a:xfrm>
              <a:off x="3406425" y="2942225"/>
              <a:ext cx="10775" cy="31625"/>
            </a:xfrm>
            <a:custGeom>
              <a:avLst/>
              <a:gdLst/>
              <a:ahLst/>
              <a:cxnLst/>
              <a:rect l="l" t="t" r="r" b="b"/>
              <a:pathLst>
                <a:path w="431" h="1265" extrusionOk="0">
                  <a:moveTo>
                    <a:pt x="49" y="1"/>
                  </a:moveTo>
                  <a:lnTo>
                    <a:pt x="51" y="7"/>
                  </a:lnTo>
                  <a:lnTo>
                    <a:pt x="51" y="7"/>
                  </a:lnTo>
                  <a:cubicBezTo>
                    <a:pt x="50" y="3"/>
                    <a:pt x="50" y="1"/>
                    <a:pt x="49" y="1"/>
                  </a:cubicBezTo>
                  <a:close/>
                  <a:moveTo>
                    <a:pt x="51" y="7"/>
                  </a:moveTo>
                  <a:cubicBezTo>
                    <a:pt x="67" y="99"/>
                    <a:pt x="1" y="1219"/>
                    <a:pt x="1" y="1265"/>
                  </a:cubicBezTo>
                  <a:lnTo>
                    <a:pt x="430" y="931"/>
                  </a:lnTo>
                  <a:lnTo>
                    <a:pt x="51" y="7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2"/>
            <p:cNvSpPr/>
            <p:nvPr/>
          </p:nvSpPr>
          <p:spPr>
            <a:xfrm>
              <a:off x="3408225" y="2939850"/>
              <a:ext cx="27450" cy="28625"/>
            </a:xfrm>
            <a:custGeom>
              <a:avLst/>
              <a:gdLst/>
              <a:ahLst/>
              <a:cxnLst/>
              <a:rect l="l" t="t" r="r" b="b"/>
              <a:pathLst>
                <a:path w="1098" h="1145" extrusionOk="0">
                  <a:moveTo>
                    <a:pt x="1" y="0"/>
                  </a:moveTo>
                  <a:lnTo>
                    <a:pt x="1" y="96"/>
                  </a:lnTo>
                  <a:lnTo>
                    <a:pt x="382" y="1026"/>
                  </a:lnTo>
                  <a:lnTo>
                    <a:pt x="1098" y="1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2"/>
            <p:cNvSpPr/>
            <p:nvPr/>
          </p:nvSpPr>
          <p:spPr>
            <a:xfrm>
              <a:off x="3354550" y="2926725"/>
              <a:ext cx="47150" cy="51300"/>
            </a:xfrm>
            <a:custGeom>
              <a:avLst/>
              <a:gdLst/>
              <a:ahLst/>
              <a:cxnLst/>
              <a:rect l="l" t="t" r="r" b="b"/>
              <a:pathLst>
                <a:path w="1886" h="2052" extrusionOk="0">
                  <a:moveTo>
                    <a:pt x="359" y="0"/>
                  </a:moveTo>
                  <a:lnTo>
                    <a:pt x="1" y="263"/>
                  </a:lnTo>
                  <a:lnTo>
                    <a:pt x="1122" y="2052"/>
                  </a:lnTo>
                  <a:lnTo>
                    <a:pt x="1885" y="143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3395700" y="2962500"/>
              <a:ext cx="10750" cy="11350"/>
            </a:xfrm>
            <a:custGeom>
              <a:avLst/>
              <a:gdLst/>
              <a:ahLst/>
              <a:cxnLst/>
              <a:rect l="l" t="t" r="r" b="b"/>
              <a:pathLst>
                <a:path w="430" h="454" extrusionOk="0">
                  <a:moveTo>
                    <a:pt x="239" y="0"/>
                  </a:moveTo>
                  <a:lnTo>
                    <a:pt x="1" y="215"/>
                  </a:lnTo>
                  <a:lnTo>
                    <a:pt x="430" y="454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72"/>
            <p:cNvSpPr/>
            <p:nvPr/>
          </p:nvSpPr>
          <p:spPr>
            <a:xfrm>
              <a:off x="3605000" y="3116925"/>
              <a:ext cx="99000" cy="32825"/>
            </a:xfrm>
            <a:custGeom>
              <a:avLst/>
              <a:gdLst/>
              <a:ahLst/>
              <a:cxnLst/>
              <a:rect l="l" t="t" r="r" b="b"/>
              <a:pathLst>
                <a:path w="3960" h="1313" extrusionOk="0">
                  <a:moveTo>
                    <a:pt x="644" y="1"/>
                  </a:moveTo>
                  <a:cubicBezTo>
                    <a:pt x="286" y="1"/>
                    <a:pt x="0" y="287"/>
                    <a:pt x="0" y="645"/>
                  </a:cubicBezTo>
                  <a:cubicBezTo>
                    <a:pt x="0" y="1002"/>
                    <a:pt x="286" y="1313"/>
                    <a:pt x="644" y="1313"/>
                  </a:cubicBezTo>
                  <a:lnTo>
                    <a:pt x="3959" y="1313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2"/>
            <p:cNvSpPr/>
            <p:nvPr/>
          </p:nvSpPr>
          <p:spPr>
            <a:xfrm>
              <a:off x="3605000" y="3010200"/>
              <a:ext cx="99000" cy="32825"/>
            </a:xfrm>
            <a:custGeom>
              <a:avLst/>
              <a:gdLst/>
              <a:ahLst/>
              <a:cxnLst/>
              <a:rect l="l" t="t" r="r" b="b"/>
              <a:pathLst>
                <a:path w="3960" h="1313" extrusionOk="0">
                  <a:moveTo>
                    <a:pt x="644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2"/>
                    <a:pt x="286" y="1312"/>
                    <a:pt x="644" y="1312"/>
                  </a:cubicBezTo>
                  <a:lnTo>
                    <a:pt x="3959" y="1312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2"/>
            <p:cNvSpPr/>
            <p:nvPr/>
          </p:nvSpPr>
          <p:spPr>
            <a:xfrm>
              <a:off x="3107700" y="3068175"/>
              <a:ext cx="406100" cy="501950"/>
            </a:xfrm>
            <a:custGeom>
              <a:avLst/>
              <a:gdLst/>
              <a:ahLst/>
              <a:cxnLst/>
              <a:rect l="l" t="t" r="r" b="b"/>
              <a:pathLst>
                <a:path w="16244" h="20078" extrusionOk="0">
                  <a:moveTo>
                    <a:pt x="15204" y="1"/>
                  </a:moveTo>
                  <a:cubicBezTo>
                    <a:pt x="13276" y="1"/>
                    <a:pt x="9210" y="625"/>
                    <a:pt x="7752" y="5719"/>
                  </a:cubicBezTo>
                  <a:cubicBezTo>
                    <a:pt x="7633" y="6125"/>
                    <a:pt x="7514" y="6506"/>
                    <a:pt x="7418" y="6912"/>
                  </a:cubicBezTo>
                  <a:cubicBezTo>
                    <a:pt x="5964" y="12087"/>
                    <a:pt x="4485" y="17382"/>
                    <a:pt x="1456" y="18431"/>
                  </a:cubicBezTo>
                  <a:cubicBezTo>
                    <a:pt x="1098" y="19004"/>
                    <a:pt x="740" y="19481"/>
                    <a:pt x="1" y="20029"/>
                  </a:cubicBezTo>
                  <a:cubicBezTo>
                    <a:pt x="144" y="20029"/>
                    <a:pt x="263" y="20077"/>
                    <a:pt x="430" y="20077"/>
                  </a:cubicBezTo>
                  <a:cubicBezTo>
                    <a:pt x="5033" y="20077"/>
                    <a:pt x="6941" y="13327"/>
                    <a:pt x="8611" y="7389"/>
                  </a:cubicBezTo>
                  <a:cubicBezTo>
                    <a:pt x="8730" y="7007"/>
                    <a:pt x="8849" y="6602"/>
                    <a:pt x="8945" y="6196"/>
                  </a:cubicBezTo>
                  <a:cubicBezTo>
                    <a:pt x="10171" y="1994"/>
                    <a:pt x="13485" y="1460"/>
                    <a:pt x="15120" y="1460"/>
                  </a:cubicBezTo>
                  <a:cubicBezTo>
                    <a:pt x="15647" y="1460"/>
                    <a:pt x="16000" y="1516"/>
                    <a:pt x="16052" y="1521"/>
                  </a:cubicBezTo>
                  <a:lnTo>
                    <a:pt x="16124" y="806"/>
                  </a:lnTo>
                  <a:lnTo>
                    <a:pt x="16243" y="67"/>
                  </a:lnTo>
                  <a:cubicBezTo>
                    <a:pt x="16231" y="67"/>
                    <a:pt x="15831" y="1"/>
                    <a:pt x="15204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2"/>
            <p:cNvSpPr/>
            <p:nvPr/>
          </p:nvSpPr>
          <p:spPr>
            <a:xfrm>
              <a:off x="3476200" y="2959525"/>
              <a:ext cx="122250" cy="239725"/>
            </a:xfrm>
            <a:custGeom>
              <a:avLst/>
              <a:gdLst/>
              <a:ahLst/>
              <a:cxnLst/>
              <a:rect l="l" t="t" r="r" b="b"/>
              <a:pathLst>
                <a:path w="4890" h="9589" extrusionOk="0">
                  <a:moveTo>
                    <a:pt x="4794" y="0"/>
                  </a:moveTo>
                  <a:cubicBezTo>
                    <a:pt x="2147" y="0"/>
                    <a:pt x="0" y="2147"/>
                    <a:pt x="0" y="4794"/>
                  </a:cubicBezTo>
                  <a:cubicBezTo>
                    <a:pt x="0" y="7442"/>
                    <a:pt x="2147" y="9588"/>
                    <a:pt x="4794" y="9588"/>
                  </a:cubicBezTo>
                  <a:lnTo>
                    <a:pt x="4890" y="9588"/>
                  </a:lnTo>
                  <a:lnTo>
                    <a:pt x="489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2"/>
            <p:cNvSpPr/>
            <p:nvPr/>
          </p:nvSpPr>
          <p:spPr>
            <a:xfrm>
              <a:off x="3598425" y="2959525"/>
              <a:ext cx="45950" cy="240900"/>
            </a:xfrm>
            <a:custGeom>
              <a:avLst/>
              <a:gdLst/>
              <a:ahLst/>
              <a:cxnLst/>
              <a:rect l="l" t="t" r="r" b="b"/>
              <a:pathLst>
                <a:path w="1838" h="9636" extrusionOk="0">
                  <a:moveTo>
                    <a:pt x="1" y="0"/>
                  </a:moveTo>
                  <a:lnTo>
                    <a:pt x="1" y="9636"/>
                  </a:lnTo>
                  <a:lnTo>
                    <a:pt x="1837" y="9636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2"/>
            <p:cNvSpPr/>
            <p:nvPr/>
          </p:nvSpPr>
          <p:spPr>
            <a:xfrm>
              <a:off x="3270500" y="2963025"/>
              <a:ext cx="155650" cy="152300"/>
            </a:xfrm>
            <a:custGeom>
              <a:avLst/>
              <a:gdLst/>
              <a:ahLst/>
              <a:cxnLst/>
              <a:rect l="l" t="t" r="r" b="b"/>
              <a:pathLst>
                <a:path w="6226" h="6092" extrusionOk="0">
                  <a:moveTo>
                    <a:pt x="2243" y="1"/>
                  </a:moveTo>
                  <a:cubicBezTo>
                    <a:pt x="2219" y="1"/>
                    <a:pt x="2195" y="2"/>
                    <a:pt x="2170" y="3"/>
                  </a:cubicBezTo>
                  <a:cubicBezTo>
                    <a:pt x="0" y="194"/>
                    <a:pt x="2981" y="4010"/>
                    <a:pt x="3506" y="4535"/>
                  </a:cubicBezTo>
                  <a:cubicBezTo>
                    <a:pt x="3621" y="4650"/>
                    <a:pt x="5085" y="6092"/>
                    <a:pt x="5300" y="6092"/>
                  </a:cubicBezTo>
                  <a:cubicBezTo>
                    <a:pt x="5308" y="6092"/>
                    <a:pt x="5314" y="6090"/>
                    <a:pt x="5319" y="6085"/>
                  </a:cubicBezTo>
                  <a:lnTo>
                    <a:pt x="6225" y="4320"/>
                  </a:lnTo>
                  <a:cubicBezTo>
                    <a:pt x="6225" y="4320"/>
                    <a:pt x="3959" y="1148"/>
                    <a:pt x="3005" y="313"/>
                  </a:cubicBezTo>
                  <a:cubicBezTo>
                    <a:pt x="2806" y="137"/>
                    <a:pt x="2546" y="1"/>
                    <a:pt x="2243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2"/>
            <p:cNvSpPr/>
            <p:nvPr/>
          </p:nvSpPr>
          <p:spPr>
            <a:xfrm>
              <a:off x="3388550" y="3066250"/>
              <a:ext cx="44750" cy="49525"/>
            </a:xfrm>
            <a:custGeom>
              <a:avLst/>
              <a:gdLst/>
              <a:ahLst/>
              <a:cxnLst/>
              <a:rect l="l" t="t" r="r" b="b"/>
              <a:pathLst>
                <a:path w="1790" h="1981" extrusionOk="0">
                  <a:moveTo>
                    <a:pt x="1622" y="0"/>
                  </a:moveTo>
                  <a:lnTo>
                    <a:pt x="668" y="72"/>
                  </a:lnTo>
                  <a:lnTo>
                    <a:pt x="0" y="740"/>
                  </a:lnTo>
                  <a:lnTo>
                    <a:pt x="0" y="1575"/>
                  </a:lnTo>
                  <a:lnTo>
                    <a:pt x="573" y="1980"/>
                  </a:lnTo>
                  <a:lnTo>
                    <a:pt x="907" y="1932"/>
                  </a:lnTo>
                  <a:lnTo>
                    <a:pt x="1598" y="1575"/>
                  </a:lnTo>
                  <a:lnTo>
                    <a:pt x="1742" y="1431"/>
                  </a:lnTo>
                  <a:lnTo>
                    <a:pt x="1789" y="1265"/>
                  </a:lnTo>
                  <a:lnTo>
                    <a:pt x="1718" y="621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2"/>
            <p:cNvSpPr/>
            <p:nvPr/>
          </p:nvSpPr>
          <p:spPr>
            <a:xfrm>
              <a:off x="3393925" y="3034050"/>
              <a:ext cx="210500" cy="77950"/>
            </a:xfrm>
            <a:custGeom>
              <a:avLst/>
              <a:gdLst/>
              <a:ahLst/>
              <a:cxnLst/>
              <a:rect l="l" t="t" r="r" b="b"/>
              <a:pathLst>
                <a:path w="8420" h="3118" extrusionOk="0">
                  <a:moveTo>
                    <a:pt x="7394" y="1"/>
                  </a:moveTo>
                  <a:cubicBezTo>
                    <a:pt x="7370" y="1"/>
                    <a:pt x="7298" y="1"/>
                    <a:pt x="7274" y="24"/>
                  </a:cubicBezTo>
                  <a:cubicBezTo>
                    <a:pt x="7251" y="48"/>
                    <a:pt x="7251" y="120"/>
                    <a:pt x="7227" y="167"/>
                  </a:cubicBezTo>
                  <a:cubicBezTo>
                    <a:pt x="7179" y="263"/>
                    <a:pt x="7108" y="358"/>
                    <a:pt x="7036" y="454"/>
                  </a:cubicBezTo>
                  <a:lnTo>
                    <a:pt x="6750" y="692"/>
                  </a:lnTo>
                  <a:lnTo>
                    <a:pt x="6297" y="1074"/>
                  </a:lnTo>
                  <a:lnTo>
                    <a:pt x="5748" y="1336"/>
                  </a:lnTo>
                  <a:cubicBezTo>
                    <a:pt x="5748" y="1336"/>
                    <a:pt x="5277" y="1326"/>
                    <a:pt x="4617" y="1326"/>
                  </a:cubicBezTo>
                  <a:cubicBezTo>
                    <a:pt x="3215" y="1326"/>
                    <a:pt x="962" y="1370"/>
                    <a:pt x="573" y="1646"/>
                  </a:cubicBezTo>
                  <a:cubicBezTo>
                    <a:pt x="334" y="1813"/>
                    <a:pt x="0" y="2076"/>
                    <a:pt x="24" y="2409"/>
                  </a:cubicBezTo>
                  <a:cubicBezTo>
                    <a:pt x="92" y="2954"/>
                    <a:pt x="687" y="3118"/>
                    <a:pt x="1386" y="3118"/>
                  </a:cubicBezTo>
                  <a:cubicBezTo>
                    <a:pt x="2402" y="3118"/>
                    <a:pt x="3637" y="2772"/>
                    <a:pt x="3792" y="2743"/>
                  </a:cubicBezTo>
                  <a:cubicBezTo>
                    <a:pt x="4007" y="2672"/>
                    <a:pt x="5700" y="2362"/>
                    <a:pt x="5939" y="2362"/>
                  </a:cubicBezTo>
                  <a:lnTo>
                    <a:pt x="7751" y="2290"/>
                  </a:lnTo>
                  <a:cubicBezTo>
                    <a:pt x="7895" y="2242"/>
                    <a:pt x="7966" y="2076"/>
                    <a:pt x="7990" y="2004"/>
                  </a:cubicBezTo>
                  <a:cubicBezTo>
                    <a:pt x="8014" y="1885"/>
                    <a:pt x="7942" y="1789"/>
                    <a:pt x="7942" y="1670"/>
                  </a:cubicBezTo>
                  <a:cubicBezTo>
                    <a:pt x="7942" y="1575"/>
                    <a:pt x="7990" y="1527"/>
                    <a:pt x="8062" y="1455"/>
                  </a:cubicBezTo>
                  <a:cubicBezTo>
                    <a:pt x="8133" y="1360"/>
                    <a:pt x="8062" y="1288"/>
                    <a:pt x="8014" y="1169"/>
                  </a:cubicBezTo>
                  <a:cubicBezTo>
                    <a:pt x="8014" y="1121"/>
                    <a:pt x="8181" y="978"/>
                    <a:pt x="8205" y="955"/>
                  </a:cubicBezTo>
                  <a:cubicBezTo>
                    <a:pt x="8252" y="883"/>
                    <a:pt x="8348" y="835"/>
                    <a:pt x="8372" y="740"/>
                  </a:cubicBezTo>
                  <a:cubicBezTo>
                    <a:pt x="8419" y="644"/>
                    <a:pt x="8372" y="573"/>
                    <a:pt x="8324" y="501"/>
                  </a:cubicBezTo>
                  <a:cubicBezTo>
                    <a:pt x="8300" y="493"/>
                    <a:pt x="8279" y="491"/>
                    <a:pt x="8258" y="491"/>
                  </a:cubicBezTo>
                  <a:cubicBezTo>
                    <a:pt x="8215" y="491"/>
                    <a:pt x="8173" y="501"/>
                    <a:pt x="8109" y="501"/>
                  </a:cubicBezTo>
                  <a:cubicBezTo>
                    <a:pt x="7966" y="573"/>
                    <a:pt x="7823" y="597"/>
                    <a:pt x="7632" y="644"/>
                  </a:cubicBezTo>
                  <a:cubicBezTo>
                    <a:pt x="7585" y="692"/>
                    <a:pt x="7513" y="692"/>
                    <a:pt x="7465" y="716"/>
                  </a:cubicBezTo>
                  <a:cubicBezTo>
                    <a:pt x="7441" y="728"/>
                    <a:pt x="7418" y="734"/>
                    <a:pt x="7397" y="734"/>
                  </a:cubicBezTo>
                  <a:cubicBezTo>
                    <a:pt x="7376" y="734"/>
                    <a:pt x="7358" y="728"/>
                    <a:pt x="7346" y="716"/>
                  </a:cubicBezTo>
                  <a:cubicBezTo>
                    <a:pt x="7298" y="692"/>
                    <a:pt x="7298" y="621"/>
                    <a:pt x="7298" y="597"/>
                  </a:cubicBezTo>
                  <a:cubicBezTo>
                    <a:pt x="7298" y="573"/>
                    <a:pt x="7346" y="501"/>
                    <a:pt x="7370" y="478"/>
                  </a:cubicBezTo>
                  <a:lnTo>
                    <a:pt x="7465" y="382"/>
                  </a:lnTo>
                  <a:cubicBezTo>
                    <a:pt x="7513" y="287"/>
                    <a:pt x="7513" y="144"/>
                    <a:pt x="7465" y="48"/>
                  </a:cubicBezTo>
                  <a:cubicBezTo>
                    <a:pt x="7465" y="24"/>
                    <a:pt x="7418" y="1"/>
                    <a:pt x="7394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2"/>
            <p:cNvSpPr/>
            <p:nvPr/>
          </p:nvSpPr>
          <p:spPr>
            <a:xfrm>
              <a:off x="3380800" y="3063275"/>
              <a:ext cx="47725" cy="52500"/>
            </a:xfrm>
            <a:custGeom>
              <a:avLst/>
              <a:gdLst/>
              <a:ahLst/>
              <a:cxnLst/>
              <a:rect l="l" t="t" r="r" b="b"/>
              <a:pathLst>
                <a:path w="1909" h="2100" extrusionOk="0">
                  <a:moveTo>
                    <a:pt x="1789" y="0"/>
                  </a:moveTo>
                  <a:cubicBezTo>
                    <a:pt x="1789" y="0"/>
                    <a:pt x="1026" y="0"/>
                    <a:pt x="859" y="143"/>
                  </a:cubicBezTo>
                  <a:cubicBezTo>
                    <a:pt x="716" y="286"/>
                    <a:pt x="0" y="1097"/>
                    <a:pt x="143" y="1861"/>
                  </a:cubicBezTo>
                  <a:cubicBezTo>
                    <a:pt x="143" y="1932"/>
                    <a:pt x="764" y="2099"/>
                    <a:pt x="764" y="2099"/>
                  </a:cubicBezTo>
                  <a:lnTo>
                    <a:pt x="883" y="2099"/>
                  </a:lnTo>
                  <a:cubicBezTo>
                    <a:pt x="883" y="2099"/>
                    <a:pt x="1074" y="501"/>
                    <a:pt x="1908" y="119"/>
                  </a:cubicBezTo>
                  <a:lnTo>
                    <a:pt x="1789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2"/>
            <p:cNvSpPr/>
            <p:nvPr/>
          </p:nvSpPr>
          <p:spPr>
            <a:xfrm>
              <a:off x="3551925" y="2943775"/>
              <a:ext cx="34600" cy="28050"/>
            </a:xfrm>
            <a:custGeom>
              <a:avLst/>
              <a:gdLst/>
              <a:ahLst/>
              <a:cxnLst/>
              <a:rect l="l" t="t" r="r" b="b"/>
              <a:pathLst>
                <a:path w="1384" h="1122" extrusionOk="0">
                  <a:moveTo>
                    <a:pt x="120" y="1"/>
                  </a:moveTo>
                  <a:cubicBezTo>
                    <a:pt x="82" y="1"/>
                    <a:pt x="46" y="15"/>
                    <a:pt x="24" y="58"/>
                  </a:cubicBezTo>
                  <a:cubicBezTo>
                    <a:pt x="0" y="153"/>
                    <a:pt x="144" y="296"/>
                    <a:pt x="191" y="368"/>
                  </a:cubicBezTo>
                  <a:cubicBezTo>
                    <a:pt x="239" y="487"/>
                    <a:pt x="334" y="559"/>
                    <a:pt x="382" y="678"/>
                  </a:cubicBezTo>
                  <a:cubicBezTo>
                    <a:pt x="454" y="797"/>
                    <a:pt x="549" y="916"/>
                    <a:pt x="668" y="1036"/>
                  </a:cubicBezTo>
                  <a:cubicBezTo>
                    <a:pt x="668" y="1036"/>
                    <a:pt x="859" y="1012"/>
                    <a:pt x="788" y="845"/>
                  </a:cubicBezTo>
                  <a:lnTo>
                    <a:pt x="788" y="845"/>
                  </a:lnTo>
                  <a:lnTo>
                    <a:pt x="978" y="1083"/>
                  </a:lnTo>
                  <a:cubicBezTo>
                    <a:pt x="978" y="1083"/>
                    <a:pt x="1035" y="1121"/>
                    <a:pt x="1108" y="1121"/>
                  </a:cubicBezTo>
                  <a:cubicBezTo>
                    <a:pt x="1200" y="1121"/>
                    <a:pt x="1318" y="1062"/>
                    <a:pt x="1384" y="797"/>
                  </a:cubicBezTo>
                  <a:cubicBezTo>
                    <a:pt x="1312" y="726"/>
                    <a:pt x="1217" y="606"/>
                    <a:pt x="1169" y="511"/>
                  </a:cubicBezTo>
                  <a:cubicBezTo>
                    <a:pt x="1098" y="439"/>
                    <a:pt x="1074" y="368"/>
                    <a:pt x="1026" y="296"/>
                  </a:cubicBezTo>
                  <a:cubicBezTo>
                    <a:pt x="978" y="272"/>
                    <a:pt x="978" y="249"/>
                    <a:pt x="931" y="201"/>
                  </a:cubicBezTo>
                  <a:cubicBezTo>
                    <a:pt x="859" y="177"/>
                    <a:pt x="788" y="153"/>
                    <a:pt x="716" y="129"/>
                  </a:cubicBezTo>
                  <a:cubicBezTo>
                    <a:pt x="692" y="82"/>
                    <a:pt x="621" y="82"/>
                    <a:pt x="597" y="82"/>
                  </a:cubicBezTo>
                  <a:lnTo>
                    <a:pt x="477" y="82"/>
                  </a:lnTo>
                  <a:cubicBezTo>
                    <a:pt x="382" y="82"/>
                    <a:pt x="310" y="34"/>
                    <a:pt x="239" y="34"/>
                  </a:cubicBezTo>
                  <a:cubicBezTo>
                    <a:pt x="213" y="21"/>
                    <a:pt x="165" y="1"/>
                    <a:pt x="120" y="1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73"/>
          <p:cNvSpPr txBox="1">
            <a:spLocks noGrp="1"/>
          </p:cNvSpPr>
          <p:nvPr>
            <p:ph type="title"/>
          </p:nvPr>
        </p:nvSpPr>
        <p:spPr>
          <a:xfrm>
            <a:off x="2234125" y="2150850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 You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6DFFA-3CAD-802E-F9F4-FFF621F9C3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4379" y="3508917"/>
            <a:ext cx="3657600" cy="1089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3815;p68">
            <a:extLst>
              <a:ext uri="{FF2B5EF4-FFF2-40B4-BE49-F238E27FC236}">
                <a16:creationId xmlns:a16="http://schemas.microsoft.com/office/drawing/2014/main" id="{12BD5B48-2E63-29D2-5C15-B75B598487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/>
              <a:t>A HUGE thanks goes to the </a:t>
            </a:r>
            <a:r>
              <a:rPr lang="en-US" dirty="0" err="1"/>
              <a:t>ArchMatic</a:t>
            </a:r>
            <a:r>
              <a:rPr lang="en-US" dirty="0"/>
              <a:t> post-install </a:t>
            </a:r>
            <a:r>
              <a:rPr lang="en-US" dirty="0">
                <a:hlinkClick r:id="rId3"/>
              </a:rPr>
              <a:t>GitHub</a:t>
            </a:r>
            <a:r>
              <a:rPr lang="en-US" dirty="0"/>
              <a:t> project</a:t>
            </a:r>
          </a:p>
          <a:p>
            <a:pPr marL="0" indent="0" algn="l"/>
            <a:r>
              <a:rPr lang="en-US" dirty="0"/>
              <a:t>A BIG thanks goes to the Arch-Linux Documentation and Forums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77" name="Google Shape;1077;p47"/>
          <p:cNvSpPr txBox="1">
            <a:spLocks noGrp="1"/>
          </p:cNvSpPr>
          <p:nvPr>
            <p:ph type="subTitle" idx="1"/>
          </p:nvPr>
        </p:nvSpPr>
        <p:spPr>
          <a:xfrm>
            <a:off x="709986" y="1657470"/>
            <a:ext cx="36066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In the world of Linux Distributions, Arch-based systems gained popularity for their cutting-edge software, flexibility, robust community support, and rolling-release system, allowing a one-time installation with continuous upgrades. Paired with the feature-rich KDE desktop environment, and the features provided by the Linux-ZEN kernel, this distro offers an optimized, secure, powerful and customizable computing experience.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15" name="Google Shape;1115;p47"/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icture containing graphics, graphic design, colorfulness, screenshot&#10;&#10;Description automatically generated">
            <a:extLst>
              <a:ext uri="{FF2B5EF4-FFF2-40B4-BE49-F238E27FC236}">
                <a16:creationId xmlns:a16="http://schemas.microsoft.com/office/drawing/2014/main" id="{64B1ADAB-D386-5813-899E-FD2EC43E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8" y="804950"/>
            <a:ext cx="3791040" cy="3791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57"/>
          <p:cNvSpPr txBox="1">
            <a:spLocks noGrp="1"/>
          </p:cNvSpPr>
          <p:nvPr>
            <p:ph type="title"/>
          </p:nvPr>
        </p:nvSpPr>
        <p:spPr>
          <a:xfrm>
            <a:off x="2417725" y="1959488"/>
            <a:ext cx="5679300" cy="10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Components</a:t>
            </a:r>
          </a:p>
        </p:txBody>
      </p:sp>
      <p:sp>
        <p:nvSpPr>
          <p:cNvPr id="3558" name="Google Shape;3558;p57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- Utilized Software &amp; Tools</a:t>
            </a:r>
          </a:p>
        </p:txBody>
      </p:sp>
      <p:sp>
        <p:nvSpPr>
          <p:cNvPr id="3559" name="Google Shape;3559;p57"/>
          <p:cNvSpPr txBox="1">
            <a:spLocks noGrp="1"/>
          </p:cNvSpPr>
          <p:nvPr>
            <p:ph type="title" idx="2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7210"/>
                </a:solidFill>
              </a:rPr>
              <a:t>02</a:t>
            </a:r>
            <a:endParaRPr dirty="0">
              <a:solidFill>
                <a:srgbClr val="FF721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BC1"/>
                </a:solidFill>
              </a:rPr>
              <a:t>P</a:t>
            </a:r>
            <a:r>
              <a:rPr lang="en-US" dirty="0"/>
              <a:t>roject Components</a:t>
            </a:r>
            <a:endParaRPr dirty="0"/>
          </a:p>
        </p:txBody>
      </p:sp>
      <p:sp>
        <p:nvSpPr>
          <p:cNvPr id="1142" name="Google Shape;1142;p49"/>
          <p:cNvSpPr txBox="1">
            <a:spLocks noGrp="1"/>
          </p:cNvSpPr>
          <p:nvPr>
            <p:ph type="subTitle" idx="3"/>
          </p:nvPr>
        </p:nvSpPr>
        <p:spPr>
          <a:xfrm>
            <a:off x="977828" y="3187880"/>
            <a:ext cx="98243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ARCHFI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59" name="Google Shape;1159;p49"/>
          <p:cNvSpPr txBox="1">
            <a:spLocks noGrp="1"/>
          </p:cNvSpPr>
          <p:nvPr>
            <p:ph type="subTitle" idx="4"/>
          </p:nvPr>
        </p:nvSpPr>
        <p:spPr>
          <a:xfrm>
            <a:off x="892865" y="2267967"/>
            <a:ext cx="1245900" cy="315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Arch-Linux</a:t>
            </a:r>
            <a:endParaRPr sz="1400" dirty="0"/>
          </a:p>
        </p:txBody>
      </p:sp>
      <p:sp>
        <p:nvSpPr>
          <p:cNvPr id="1160" name="Google Shape;1160;p49"/>
          <p:cNvSpPr txBox="1">
            <a:spLocks noGrp="1"/>
          </p:cNvSpPr>
          <p:nvPr>
            <p:ph type="subTitle" idx="5"/>
          </p:nvPr>
        </p:nvSpPr>
        <p:spPr>
          <a:xfrm>
            <a:off x="2585187" y="2267967"/>
            <a:ext cx="982429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VMware</a:t>
            </a:r>
            <a:endParaRPr sz="1400" dirty="0"/>
          </a:p>
        </p:txBody>
      </p:sp>
      <p:sp>
        <p:nvSpPr>
          <p:cNvPr id="1161" name="Google Shape;1161;p49"/>
          <p:cNvSpPr txBox="1">
            <a:spLocks noGrp="1"/>
          </p:cNvSpPr>
          <p:nvPr>
            <p:ph type="subTitle" idx="6"/>
          </p:nvPr>
        </p:nvSpPr>
        <p:spPr>
          <a:xfrm>
            <a:off x="4014036" y="2263506"/>
            <a:ext cx="12459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KDE-Plasma</a:t>
            </a:r>
            <a:endParaRPr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E3069E-43F1-F1FA-CEEC-58C870F11D58}"/>
              </a:ext>
            </a:extLst>
          </p:cNvPr>
          <p:cNvGrpSpPr/>
          <p:nvPr/>
        </p:nvGrpSpPr>
        <p:grpSpPr>
          <a:xfrm>
            <a:off x="1024602" y="1335780"/>
            <a:ext cx="982429" cy="927726"/>
            <a:chOff x="1213338" y="1461375"/>
            <a:chExt cx="1245900" cy="1245900"/>
          </a:xfrm>
        </p:grpSpPr>
        <p:sp>
          <p:nvSpPr>
            <p:cNvPr id="1137" name="Google Shape;1137;p49"/>
            <p:cNvSpPr/>
            <p:nvPr/>
          </p:nvSpPr>
          <p:spPr>
            <a:xfrm>
              <a:off x="1213338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 descr="A blue triangl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15B15EE5-A2F9-E2B9-FEB0-16F15E43E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592" y="1723630"/>
              <a:ext cx="721390" cy="72139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360ED6-6989-4548-42A9-257E2A68CFA3}"/>
              </a:ext>
            </a:extLst>
          </p:cNvPr>
          <p:cNvGrpSpPr/>
          <p:nvPr/>
        </p:nvGrpSpPr>
        <p:grpSpPr>
          <a:xfrm>
            <a:off x="2585187" y="1335780"/>
            <a:ext cx="982429" cy="927726"/>
            <a:chOff x="3949038" y="1461375"/>
            <a:chExt cx="1245900" cy="1245900"/>
          </a:xfrm>
        </p:grpSpPr>
        <p:sp>
          <p:nvSpPr>
            <p:cNvPr id="1138" name="Google Shape;1138;p49"/>
            <p:cNvSpPr/>
            <p:nvPr/>
          </p:nvSpPr>
          <p:spPr>
            <a:xfrm>
              <a:off x="3949038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picture containing logo, graphics, symbol, font&#10;&#10;Description automatically generated">
              <a:extLst>
                <a:ext uri="{FF2B5EF4-FFF2-40B4-BE49-F238E27FC236}">
                  <a16:creationId xmlns:a16="http://schemas.microsoft.com/office/drawing/2014/main" id="{2AA5F39F-85B4-7D73-D3FA-53FCECC1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441" y="1693678"/>
              <a:ext cx="749093" cy="74909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DF5D66-C5FC-8742-8E17-61B9E1C201D3}"/>
              </a:ext>
            </a:extLst>
          </p:cNvPr>
          <p:cNvGrpSpPr/>
          <p:nvPr/>
        </p:nvGrpSpPr>
        <p:grpSpPr>
          <a:xfrm>
            <a:off x="4145772" y="1335780"/>
            <a:ext cx="982429" cy="927726"/>
            <a:chOff x="6684713" y="1461375"/>
            <a:chExt cx="1245900" cy="1245900"/>
          </a:xfrm>
        </p:grpSpPr>
        <p:sp>
          <p:nvSpPr>
            <p:cNvPr id="1139" name="Google Shape;1139;p49"/>
            <p:cNvSpPr/>
            <p:nvPr/>
          </p:nvSpPr>
          <p:spPr>
            <a:xfrm>
              <a:off x="6684713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Picture 21" descr="A picture containing graphics, symbol, logo, font&#10;&#10;Description automatically generated">
              <a:extLst>
                <a:ext uri="{FF2B5EF4-FFF2-40B4-BE49-F238E27FC236}">
                  <a16:creationId xmlns:a16="http://schemas.microsoft.com/office/drawing/2014/main" id="{93A54176-BD4E-9B18-D748-9CC9367D7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8367" y="1725029"/>
              <a:ext cx="718591" cy="7185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665186-AECB-77FB-F6F5-3F6022202E43}"/>
              </a:ext>
            </a:extLst>
          </p:cNvPr>
          <p:cNvGrpSpPr/>
          <p:nvPr/>
        </p:nvGrpSpPr>
        <p:grpSpPr>
          <a:xfrm>
            <a:off x="5614387" y="1334227"/>
            <a:ext cx="982429" cy="927726"/>
            <a:chOff x="5614387" y="1334227"/>
            <a:chExt cx="982429" cy="927726"/>
          </a:xfrm>
        </p:grpSpPr>
        <p:sp>
          <p:nvSpPr>
            <p:cNvPr id="13" name="Google Shape;1139;p49">
              <a:extLst>
                <a:ext uri="{FF2B5EF4-FFF2-40B4-BE49-F238E27FC236}">
                  <a16:creationId xmlns:a16="http://schemas.microsoft.com/office/drawing/2014/main" id="{7D99DE26-2BBC-DD89-888E-8801F8E62136}"/>
                </a:ext>
              </a:extLst>
            </p:cNvPr>
            <p:cNvSpPr/>
            <p:nvPr/>
          </p:nvSpPr>
          <p:spPr>
            <a:xfrm>
              <a:off x="5614387" y="1334227"/>
              <a:ext cx="982429" cy="927726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" name="Picture 24" descr="Blue text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B8955332-BB26-91A3-6A1B-5D49CD3E4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9210"/>
            <a:stretch/>
          </p:blipFill>
          <p:spPr>
            <a:xfrm>
              <a:off x="5804874" y="1413982"/>
              <a:ext cx="601453" cy="753290"/>
            </a:xfrm>
            <a:prstGeom prst="rect">
              <a:avLst/>
            </a:prstGeom>
          </p:spPr>
        </p:pic>
      </p:grpSp>
      <p:sp>
        <p:nvSpPr>
          <p:cNvPr id="26" name="Google Shape;1161;p49">
            <a:extLst>
              <a:ext uri="{FF2B5EF4-FFF2-40B4-BE49-F238E27FC236}">
                <a16:creationId xmlns:a16="http://schemas.microsoft.com/office/drawing/2014/main" id="{E2A35C9B-7F59-7C40-339D-791C13F474B5}"/>
              </a:ext>
            </a:extLst>
          </p:cNvPr>
          <p:cNvSpPr txBox="1">
            <a:spLocks/>
          </p:cNvSpPr>
          <p:nvPr/>
        </p:nvSpPr>
        <p:spPr>
          <a:xfrm>
            <a:off x="5482650" y="2261953"/>
            <a:ext cx="1245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Linux-ZEN</a:t>
            </a:r>
          </a:p>
        </p:txBody>
      </p:sp>
      <p:sp>
        <p:nvSpPr>
          <p:cNvPr id="29" name="Google Shape;1139;p49">
            <a:extLst>
              <a:ext uri="{FF2B5EF4-FFF2-40B4-BE49-F238E27FC236}">
                <a16:creationId xmlns:a16="http://schemas.microsoft.com/office/drawing/2014/main" id="{50D68DBA-A57B-CEC6-9F97-703D6295E37E}"/>
              </a:ext>
            </a:extLst>
          </p:cNvPr>
          <p:cNvSpPr/>
          <p:nvPr/>
        </p:nvSpPr>
        <p:spPr>
          <a:xfrm>
            <a:off x="2585187" y="2908518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E6174-51BE-6DD3-CB85-061E447741DE}"/>
              </a:ext>
            </a:extLst>
          </p:cNvPr>
          <p:cNvGrpSpPr/>
          <p:nvPr/>
        </p:nvGrpSpPr>
        <p:grpSpPr>
          <a:xfrm>
            <a:off x="7082999" y="1316653"/>
            <a:ext cx="982429" cy="945300"/>
            <a:chOff x="7082999" y="1316653"/>
            <a:chExt cx="982429" cy="945300"/>
          </a:xfrm>
        </p:grpSpPr>
        <p:pic>
          <p:nvPicPr>
            <p:cNvPr id="28" name="Picture 27" descr="A blue logo with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0463F37-E386-18F8-8A5F-E0A28C5FE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3013" y="1464254"/>
              <a:ext cx="862400" cy="646800"/>
            </a:xfrm>
            <a:prstGeom prst="rect">
              <a:avLst/>
            </a:prstGeom>
          </p:spPr>
        </p:pic>
        <p:sp>
          <p:nvSpPr>
            <p:cNvPr id="30" name="Google Shape;1139;p49">
              <a:extLst>
                <a:ext uri="{FF2B5EF4-FFF2-40B4-BE49-F238E27FC236}">
                  <a16:creationId xmlns:a16="http://schemas.microsoft.com/office/drawing/2014/main" id="{2BA3DFCA-B9D1-AF9A-CC01-E17273CF99A2}"/>
                </a:ext>
              </a:extLst>
            </p:cNvPr>
            <p:cNvSpPr/>
            <p:nvPr/>
          </p:nvSpPr>
          <p:spPr>
            <a:xfrm>
              <a:off x="7082999" y="1316653"/>
              <a:ext cx="982429" cy="9453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161;p49">
            <a:extLst>
              <a:ext uri="{FF2B5EF4-FFF2-40B4-BE49-F238E27FC236}">
                <a16:creationId xmlns:a16="http://schemas.microsoft.com/office/drawing/2014/main" id="{02FC17FF-99BE-3FBF-6516-40466D6366E8}"/>
              </a:ext>
            </a:extLst>
          </p:cNvPr>
          <p:cNvSpPr txBox="1">
            <a:spLocks/>
          </p:cNvSpPr>
          <p:nvPr/>
        </p:nvSpPr>
        <p:spPr>
          <a:xfrm>
            <a:off x="6951263" y="2267967"/>
            <a:ext cx="1245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VS code</a:t>
            </a:r>
          </a:p>
        </p:txBody>
      </p:sp>
      <p:sp>
        <p:nvSpPr>
          <p:cNvPr id="35" name="Google Shape;1160;p49">
            <a:extLst>
              <a:ext uri="{FF2B5EF4-FFF2-40B4-BE49-F238E27FC236}">
                <a16:creationId xmlns:a16="http://schemas.microsoft.com/office/drawing/2014/main" id="{2AC89701-F44B-04F4-FB53-E004F225D876}"/>
              </a:ext>
            </a:extLst>
          </p:cNvPr>
          <p:cNvSpPr txBox="1">
            <a:spLocks/>
          </p:cNvSpPr>
          <p:nvPr/>
        </p:nvSpPr>
        <p:spPr>
          <a:xfrm>
            <a:off x="2585186" y="3865163"/>
            <a:ext cx="982429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BASH</a:t>
            </a:r>
          </a:p>
        </p:txBody>
      </p:sp>
      <p:pic>
        <p:nvPicPr>
          <p:cNvPr id="38" name="Picture 37" descr="A white cube with a green dollar sign&#10;&#10;Description automatically generated with low confidence">
            <a:extLst>
              <a:ext uri="{FF2B5EF4-FFF2-40B4-BE49-F238E27FC236}">
                <a16:creationId xmlns:a16="http://schemas.microsoft.com/office/drawing/2014/main" id="{932FD0E1-ABD2-D28E-9706-798F4A3B7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595" y="3059576"/>
            <a:ext cx="625610" cy="62561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8DCB8EB-D762-DFE0-7AC7-E5232423B3EF}"/>
              </a:ext>
            </a:extLst>
          </p:cNvPr>
          <p:cNvGrpSpPr/>
          <p:nvPr/>
        </p:nvGrpSpPr>
        <p:grpSpPr>
          <a:xfrm>
            <a:off x="5575065" y="2934513"/>
            <a:ext cx="982429" cy="1311069"/>
            <a:chOff x="5575065" y="2934513"/>
            <a:chExt cx="982429" cy="1311069"/>
          </a:xfrm>
        </p:grpSpPr>
        <p:sp>
          <p:nvSpPr>
            <p:cNvPr id="34" name="Google Shape;1139;p49">
              <a:extLst>
                <a:ext uri="{FF2B5EF4-FFF2-40B4-BE49-F238E27FC236}">
                  <a16:creationId xmlns:a16="http://schemas.microsoft.com/office/drawing/2014/main" id="{E6553B67-7076-F3CC-B773-2C65DABBE0A9}"/>
                </a:ext>
              </a:extLst>
            </p:cNvPr>
            <p:cNvSpPr/>
            <p:nvPr/>
          </p:nvSpPr>
          <p:spPr>
            <a:xfrm>
              <a:off x="5575065" y="2934513"/>
              <a:ext cx="982429" cy="927726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60;p49">
              <a:extLst>
                <a:ext uri="{FF2B5EF4-FFF2-40B4-BE49-F238E27FC236}">
                  <a16:creationId xmlns:a16="http://schemas.microsoft.com/office/drawing/2014/main" id="{13B8AFF6-A0D7-1167-FA21-3E62A272073A}"/>
                </a:ext>
              </a:extLst>
            </p:cNvPr>
            <p:cNvSpPr txBox="1">
              <a:spLocks/>
            </p:cNvSpPr>
            <p:nvPr/>
          </p:nvSpPr>
          <p:spPr>
            <a:xfrm>
              <a:off x="5575065" y="3876582"/>
              <a:ext cx="982429" cy="3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/>
              <a:r>
                <a:rPr lang="en-US" sz="1400" dirty="0"/>
                <a:t>GITHUB</a:t>
              </a:r>
            </a:p>
          </p:txBody>
        </p:sp>
        <p:pic>
          <p:nvPicPr>
            <p:cNvPr id="40" name="Picture 39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E0E78D62-9350-6F57-3D27-B2B1ECF8A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11845" y="3043942"/>
              <a:ext cx="708867" cy="708867"/>
            </a:xfrm>
            <a:prstGeom prst="rect">
              <a:avLst/>
            </a:prstGeom>
          </p:spPr>
        </p:pic>
      </p:grpSp>
      <p:sp>
        <p:nvSpPr>
          <p:cNvPr id="41" name="Google Shape;1139;p49">
            <a:extLst>
              <a:ext uri="{FF2B5EF4-FFF2-40B4-BE49-F238E27FC236}">
                <a16:creationId xmlns:a16="http://schemas.microsoft.com/office/drawing/2014/main" id="{60CB02F7-3327-EE2A-DED6-C71C9757D84A}"/>
              </a:ext>
            </a:extLst>
          </p:cNvPr>
          <p:cNvSpPr/>
          <p:nvPr/>
        </p:nvSpPr>
        <p:spPr>
          <a:xfrm>
            <a:off x="977828" y="2931304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34FEF8-6258-AF8E-7663-51192F42C67B}"/>
              </a:ext>
            </a:extLst>
          </p:cNvPr>
          <p:cNvGrpSpPr/>
          <p:nvPr/>
        </p:nvGrpSpPr>
        <p:grpSpPr>
          <a:xfrm>
            <a:off x="7056157" y="2931304"/>
            <a:ext cx="1141006" cy="959553"/>
            <a:chOff x="7056157" y="2931304"/>
            <a:chExt cx="1141006" cy="959553"/>
          </a:xfrm>
        </p:grpSpPr>
        <p:sp>
          <p:nvSpPr>
            <p:cNvPr id="12" name="Google Shape;1142;p49">
              <a:extLst>
                <a:ext uri="{FF2B5EF4-FFF2-40B4-BE49-F238E27FC236}">
                  <a16:creationId xmlns:a16="http://schemas.microsoft.com/office/drawing/2014/main" id="{DA221C00-A378-0FD0-6048-6D25A6FCE266}"/>
                </a:ext>
              </a:extLst>
            </p:cNvPr>
            <p:cNvSpPr txBox="1">
              <a:spLocks/>
            </p:cNvSpPr>
            <p:nvPr/>
          </p:nvSpPr>
          <p:spPr>
            <a:xfrm>
              <a:off x="7056157" y="3210666"/>
              <a:ext cx="1141006" cy="3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pPr marL="0" indent="0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KONSAVE</a:t>
              </a:r>
            </a:p>
          </p:txBody>
        </p:sp>
        <p:sp>
          <p:nvSpPr>
            <p:cNvPr id="42" name="Google Shape;1139;p49">
              <a:extLst>
                <a:ext uri="{FF2B5EF4-FFF2-40B4-BE49-F238E27FC236}">
                  <a16:creationId xmlns:a16="http://schemas.microsoft.com/office/drawing/2014/main" id="{03052D8F-D8D1-AB73-4B53-CF950027BA16}"/>
                </a:ext>
              </a:extLst>
            </p:cNvPr>
            <p:cNvSpPr/>
            <p:nvPr/>
          </p:nvSpPr>
          <p:spPr>
            <a:xfrm>
              <a:off x="7112597" y="2931304"/>
              <a:ext cx="982429" cy="959553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39C461-5AA2-2513-0D8E-DB815E9C82A2}"/>
              </a:ext>
            </a:extLst>
          </p:cNvPr>
          <p:cNvGrpSpPr/>
          <p:nvPr/>
        </p:nvGrpSpPr>
        <p:grpSpPr>
          <a:xfrm>
            <a:off x="4014036" y="2908518"/>
            <a:ext cx="1245900" cy="1296726"/>
            <a:chOff x="4014036" y="2908518"/>
            <a:chExt cx="1245900" cy="1296726"/>
          </a:xfrm>
        </p:grpSpPr>
        <p:sp>
          <p:nvSpPr>
            <p:cNvPr id="43" name="Google Shape;1161;p49">
              <a:extLst>
                <a:ext uri="{FF2B5EF4-FFF2-40B4-BE49-F238E27FC236}">
                  <a16:creationId xmlns:a16="http://schemas.microsoft.com/office/drawing/2014/main" id="{BB0C6BB9-4099-883E-4FD1-A627120296D2}"/>
                </a:ext>
              </a:extLst>
            </p:cNvPr>
            <p:cNvSpPr txBox="1">
              <a:spLocks/>
            </p:cNvSpPr>
            <p:nvPr/>
          </p:nvSpPr>
          <p:spPr>
            <a:xfrm>
              <a:off x="4014036" y="3836244"/>
              <a:ext cx="1245900" cy="3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/>
              <a:r>
                <a:rPr lang="en-US" sz="1400" dirty="0"/>
                <a:t>BTRFS</a:t>
              </a:r>
            </a:p>
          </p:txBody>
        </p:sp>
        <p:sp>
          <p:nvSpPr>
            <p:cNvPr id="45" name="Google Shape;1139;p49">
              <a:extLst>
                <a:ext uri="{FF2B5EF4-FFF2-40B4-BE49-F238E27FC236}">
                  <a16:creationId xmlns:a16="http://schemas.microsoft.com/office/drawing/2014/main" id="{571BF2CC-FAF7-ACDF-B512-EE7AABE48BB8}"/>
                </a:ext>
              </a:extLst>
            </p:cNvPr>
            <p:cNvSpPr/>
            <p:nvPr/>
          </p:nvSpPr>
          <p:spPr>
            <a:xfrm>
              <a:off x="4145771" y="2908518"/>
              <a:ext cx="982429" cy="927726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" name="Picture 47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1E5E360D-D648-939A-F3B4-36CF7161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6279" y="3038427"/>
              <a:ext cx="1142776" cy="6285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-981762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Components</a:t>
            </a:r>
            <a:endParaRPr dirty="0"/>
          </a:p>
        </p:txBody>
      </p:sp>
      <p:sp>
        <p:nvSpPr>
          <p:cNvPr id="1142" name="Google Shape;1142;p49"/>
          <p:cNvSpPr txBox="1">
            <a:spLocks noGrp="1"/>
          </p:cNvSpPr>
          <p:nvPr>
            <p:ph type="subTitle" idx="3"/>
          </p:nvPr>
        </p:nvSpPr>
        <p:spPr>
          <a:xfrm>
            <a:off x="-1118214" y="3187880"/>
            <a:ext cx="98243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ARCHFI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59" name="Google Shape;1159;p49"/>
          <p:cNvSpPr txBox="1">
            <a:spLocks noGrp="1"/>
          </p:cNvSpPr>
          <p:nvPr>
            <p:ph type="subTitle" idx="4"/>
          </p:nvPr>
        </p:nvSpPr>
        <p:spPr>
          <a:xfrm>
            <a:off x="960699" y="431140"/>
            <a:ext cx="2535791" cy="525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00BBC1"/>
                </a:solidFill>
              </a:rPr>
              <a:t>Arch-Linux</a:t>
            </a:r>
            <a:endParaRPr sz="2700" dirty="0">
              <a:solidFill>
                <a:srgbClr val="00BBC1"/>
              </a:solidFill>
            </a:endParaRPr>
          </a:p>
        </p:txBody>
      </p:sp>
      <p:sp>
        <p:nvSpPr>
          <p:cNvPr id="1160" name="Google Shape;1160;p49"/>
          <p:cNvSpPr txBox="1">
            <a:spLocks noGrp="1"/>
          </p:cNvSpPr>
          <p:nvPr>
            <p:ph type="subTitle" idx="5"/>
          </p:nvPr>
        </p:nvSpPr>
        <p:spPr>
          <a:xfrm>
            <a:off x="2585187" y="-556254"/>
            <a:ext cx="982429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VMware</a:t>
            </a:r>
            <a:endParaRPr sz="1400" dirty="0"/>
          </a:p>
        </p:txBody>
      </p:sp>
      <p:sp>
        <p:nvSpPr>
          <p:cNvPr id="1161" name="Google Shape;1161;p49"/>
          <p:cNvSpPr txBox="1">
            <a:spLocks noGrp="1"/>
          </p:cNvSpPr>
          <p:nvPr>
            <p:ph type="subTitle" idx="6"/>
          </p:nvPr>
        </p:nvSpPr>
        <p:spPr>
          <a:xfrm>
            <a:off x="4014036" y="-572289"/>
            <a:ext cx="12459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KDE-Plasma</a:t>
            </a:r>
            <a:endParaRPr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E3069E-43F1-F1FA-CEEC-58C870F11D58}"/>
              </a:ext>
            </a:extLst>
          </p:cNvPr>
          <p:cNvGrpSpPr/>
          <p:nvPr/>
        </p:nvGrpSpPr>
        <p:grpSpPr>
          <a:xfrm>
            <a:off x="4512191" y="1059748"/>
            <a:ext cx="5282026" cy="5132841"/>
            <a:chOff x="1389508" y="1711718"/>
            <a:chExt cx="1245900" cy="1245900"/>
          </a:xfrm>
        </p:grpSpPr>
        <p:sp>
          <p:nvSpPr>
            <p:cNvPr id="1137" name="Google Shape;1137;p49"/>
            <p:cNvSpPr/>
            <p:nvPr/>
          </p:nvSpPr>
          <p:spPr>
            <a:xfrm>
              <a:off x="1389508" y="1711718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 descr="A blue triangl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15B15EE5-A2F9-E2B9-FEB0-16F15E43E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061" y="1777995"/>
              <a:ext cx="924977" cy="92497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360ED6-6989-4548-42A9-257E2A68CFA3}"/>
              </a:ext>
            </a:extLst>
          </p:cNvPr>
          <p:cNvGrpSpPr/>
          <p:nvPr/>
        </p:nvGrpSpPr>
        <p:grpSpPr>
          <a:xfrm>
            <a:off x="2585187" y="-1488441"/>
            <a:ext cx="982429" cy="927726"/>
            <a:chOff x="3949038" y="1461375"/>
            <a:chExt cx="1245900" cy="1245900"/>
          </a:xfrm>
        </p:grpSpPr>
        <p:sp>
          <p:nvSpPr>
            <p:cNvPr id="1138" name="Google Shape;1138;p49"/>
            <p:cNvSpPr/>
            <p:nvPr/>
          </p:nvSpPr>
          <p:spPr>
            <a:xfrm>
              <a:off x="3949038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picture containing logo, graphics, symbol, font&#10;&#10;Description automatically generated">
              <a:extLst>
                <a:ext uri="{FF2B5EF4-FFF2-40B4-BE49-F238E27FC236}">
                  <a16:creationId xmlns:a16="http://schemas.microsoft.com/office/drawing/2014/main" id="{2AA5F39F-85B4-7D73-D3FA-53FCECC1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441" y="1693678"/>
              <a:ext cx="749093" cy="74909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DF5D66-C5FC-8742-8E17-61B9E1C201D3}"/>
              </a:ext>
            </a:extLst>
          </p:cNvPr>
          <p:cNvGrpSpPr/>
          <p:nvPr/>
        </p:nvGrpSpPr>
        <p:grpSpPr>
          <a:xfrm>
            <a:off x="4145772" y="-1500015"/>
            <a:ext cx="982429" cy="927726"/>
            <a:chOff x="6684713" y="1461375"/>
            <a:chExt cx="1245900" cy="1245900"/>
          </a:xfrm>
        </p:grpSpPr>
        <p:sp>
          <p:nvSpPr>
            <p:cNvPr id="1139" name="Google Shape;1139;p49"/>
            <p:cNvSpPr/>
            <p:nvPr/>
          </p:nvSpPr>
          <p:spPr>
            <a:xfrm>
              <a:off x="6684713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Picture 21" descr="A picture containing graphics, symbol, logo, font&#10;&#10;Description automatically generated">
              <a:extLst>
                <a:ext uri="{FF2B5EF4-FFF2-40B4-BE49-F238E27FC236}">
                  <a16:creationId xmlns:a16="http://schemas.microsoft.com/office/drawing/2014/main" id="{93A54176-BD4E-9B18-D748-9CC9367D7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8367" y="1725029"/>
              <a:ext cx="718591" cy="7185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665186-AECB-77FB-F6F5-3F6022202E43}"/>
              </a:ext>
            </a:extLst>
          </p:cNvPr>
          <p:cNvGrpSpPr/>
          <p:nvPr/>
        </p:nvGrpSpPr>
        <p:grpSpPr>
          <a:xfrm>
            <a:off x="5614387" y="-1304801"/>
            <a:ext cx="982429" cy="927726"/>
            <a:chOff x="5614387" y="1334227"/>
            <a:chExt cx="982429" cy="927726"/>
          </a:xfrm>
        </p:grpSpPr>
        <p:sp>
          <p:nvSpPr>
            <p:cNvPr id="13" name="Google Shape;1139;p49">
              <a:extLst>
                <a:ext uri="{FF2B5EF4-FFF2-40B4-BE49-F238E27FC236}">
                  <a16:creationId xmlns:a16="http://schemas.microsoft.com/office/drawing/2014/main" id="{7D99DE26-2BBC-DD89-888E-8801F8E62136}"/>
                </a:ext>
              </a:extLst>
            </p:cNvPr>
            <p:cNvSpPr/>
            <p:nvPr/>
          </p:nvSpPr>
          <p:spPr>
            <a:xfrm>
              <a:off x="5614387" y="1334227"/>
              <a:ext cx="982429" cy="927726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" name="Picture 24" descr="Blue text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B8955332-BB26-91A3-6A1B-5D49CD3E4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9210"/>
            <a:stretch/>
          </p:blipFill>
          <p:spPr>
            <a:xfrm>
              <a:off x="5804874" y="1413982"/>
              <a:ext cx="601453" cy="753290"/>
            </a:xfrm>
            <a:prstGeom prst="rect">
              <a:avLst/>
            </a:prstGeom>
          </p:spPr>
        </p:pic>
      </p:grpSp>
      <p:sp>
        <p:nvSpPr>
          <p:cNvPr id="26" name="Google Shape;1161;p49">
            <a:extLst>
              <a:ext uri="{FF2B5EF4-FFF2-40B4-BE49-F238E27FC236}">
                <a16:creationId xmlns:a16="http://schemas.microsoft.com/office/drawing/2014/main" id="{E2A35C9B-7F59-7C40-339D-791C13F474B5}"/>
              </a:ext>
            </a:extLst>
          </p:cNvPr>
          <p:cNvSpPr txBox="1">
            <a:spLocks/>
          </p:cNvSpPr>
          <p:nvPr/>
        </p:nvSpPr>
        <p:spPr>
          <a:xfrm>
            <a:off x="5482650" y="-377075"/>
            <a:ext cx="1245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Linux-ZEN</a:t>
            </a:r>
          </a:p>
        </p:txBody>
      </p:sp>
      <p:sp>
        <p:nvSpPr>
          <p:cNvPr id="29" name="Google Shape;1139;p49">
            <a:extLst>
              <a:ext uri="{FF2B5EF4-FFF2-40B4-BE49-F238E27FC236}">
                <a16:creationId xmlns:a16="http://schemas.microsoft.com/office/drawing/2014/main" id="{50D68DBA-A57B-CEC6-9F97-703D6295E37E}"/>
              </a:ext>
            </a:extLst>
          </p:cNvPr>
          <p:cNvSpPr/>
          <p:nvPr/>
        </p:nvSpPr>
        <p:spPr>
          <a:xfrm>
            <a:off x="2594969" y="5289994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E6174-51BE-6DD3-CB85-061E447741DE}"/>
              </a:ext>
            </a:extLst>
          </p:cNvPr>
          <p:cNvGrpSpPr/>
          <p:nvPr/>
        </p:nvGrpSpPr>
        <p:grpSpPr>
          <a:xfrm>
            <a:off x="10057693" y="1316653"/>
            <a:ext cx="982429" cy="945300"/>
            <a:chOff x="7082999" y="1316653"/>
            <a:chExt cx="982429" cy="945300"/>
          </a:xfrm>
        </p:grpSpPr>
        <p:pic>
          <p:nvPicPr>
            <p:cNvPr id="28" name="Picture 27" descr="A blue logo with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0463F37-E386-18F8-8A5F-E0A28C5FE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3013" y="1464254"/>
              <a:ext cx="862400" cy="646800"/>
            </a:xfrm>
            <a:prstGeom prst="rect">
              <a:avLst/>
            </a:prstGeom>
          </p:spPr>
        </p:pic>
        <p:sp>
          <p:nvSpPr>
            <p:cNvPr id="30" name="Google Shape;1139;p49">
              <a:extLst>
                <a:ext uri="{FF2B5EF4-FFF2-40B4-BE49-F238E27FC236}">
                  <a16:creationId xmlns:a16="http://schemas.microsoft.com/office/drawing/2014/main" id="{2BA3DFCA-B9D1-AF9A-CC01-E17273CF99A2}"/>
                </a:ext>
              </a:extLst>
            </p:cNvPr>
            <p:cNvSpPr/>
            <p:nvPr/>
          </p:nvSpPr>
          <p:spPr>
            <a:xfrm>
              <a:off x="7082999" y="1316653"/>
              <a:ext cx="982429" cy="9453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161;p49">
            <a:extLst>
              <a:ext uri="{FF2B5EF4-FFF2-40B4-BE49-F238E27FC236}">
                <a16:creationId xmlns:a16="http://schemas.microsoft.com/office/drawing/2014/main" id="{02FC17FF-99BE-3FBF-6516-40466D6366E8}"/>
              </a:ext>
            </a:extLst>
          </p:cNvPr>
          <p:cNvSpPr txBox="1">
            <a:spLocks/>
          </p:cNvSpPr>
          <p:nvPr/>
        </p:nvSpPr>
        <p:spPr>
          <a:xfrm>
            <a:off x="9925957" y="2267967"/>
            <a:ext cx="1245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VS code</a:t>
            </a:r>
          </a:p>
        </p:txBody>
      </p:sp>
      <p:sp>
        <p:nvSpPr>
          <p:cNvPr id="35" name="Google Shape;1160;p49">
            <a:extLst>
              <a:ext uri="{FF2B5EF4-FFF2-40B4-BE49-F238E27FC236}">
                <a16:creationId xmlns:a16="http://schemas.microsoft.com/office/drawing/2014/main" id="{2AC89701-F44B-04F4-FB53-E004F225D876}"/>
              </a:ext>
            </a:extLst>
          </p:cNvPr>
          <p:cNvSpPr txBox="1">
            <a:spLocks/>
          </p:cNvSpPr>
          <p:nvPr/>
        </p:nvSpPr>
        <p:spPr>
          <a:xfrm>
            <a:off x="2594968" y="6246639"/>
            <a:ext cx="982429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BASH</a:t>
            </a:r>
          </a:p>
        </p:txBody>
      </p:sp>
      <p:pic>
        <p:nvPicPr>
          <p:cNvPr id="38" name="Picture 37" descr="A white cube with a green dollar sign&#10;&#10;Description automatically generated with low confidence">
            <a:extLst>
              <a:ext uri="{FF2B5EF4-FFF2-40B4-BE49-F238E27FC236}">
                <a16:creationId xmlns:a16="http://schemas.microsoft.com/office/drawing/2014/main" id="{932FD0E1-ABD2-D28E-9706-798F4A3B7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377" y="5441052"/>
            <a:ext cx="625610" cy="625610"/>
          </a:xfrm>
          <a:prstGeom prst="rect">
            <a:avLst/>
          </a:prstGeom>
        </p:spPr>
      </p:pic>
      <p:sp>
        <p:nvSpPr>
          <p:cNvPr id="41" name="Google Shape;1139;p49">
            <a:extLst>
              <a:ext uri="{FF2B5EF4-FFF2-40B4-BE49-F238E27FC236}">
                <a16:creationId xmlns:a16="http://schemas.microsoft.com/office/drawing/2014/main" id="{60CB02F7-3327-EE2A-DED6-C71C9757D84A}"/>
              </a:ext>
            </a:extLst>
          </p:cNvPr>
          <p:cNvSpPr/>
          <p:nvPr/>
        </p:nvSpPr>
        <p:spPr>
          <a:xfrm>
            <a:off x="-1118214" y="2931304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989F3-6B35-E46D-FD71-0B1BD4A2B5E6}"/>
              </a:ext>
            </a:extLst>
          </p:cNvPr>
          <p:cNvSpPr txBox="1"/>
          <p:nvPr/>
        </p:nvSpPr>
        <p:spPr>
          <a:xfrm>
            <a:off x="960699" y="1551008"/>
            <a:ext cx="3453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 Linux is a lightweight and highly customizable Linux distribution that follows a "do-it-yourself" philosophy. It is designed to be simple, minimalistic, and provide users with full control over their system. Arch Linux emphasizes simplicity, elegance, and user-centric design choices.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44F209-63AD-4058-BC6F-1F0D11C7E4B0}"/>
              </a:ext>
            </a:extLst>
          </p:cNvPr>
          <p:cNvGrpSpPr/>
          <p:nvPr/>
        </p:nvGrpSpPr>
        <p:grpSpPr>
          <a:xfrm>
            <a:off x="3976636" y="5252860"/>
            <a:ext cx="1245900" cy="1296726"/>
            <a:chOff x="4014036" y="2908518"/>
            <a:chExt cx="1245900" cy="1296726"/>
          </a:xfrm>
        </p:grpSpPr>
        <p:sp>
          <p:nvSpPr>
            <p:cNvPr id="7" name="Google Shape;1161;p49">
              <a:extLst>
                <a:ext uri="{FF2B5EF4-FFF2-40B4-BE49-F238E27FC236}">
                  <a16:creationId xmlns:a16="http://schemas.microsoft.com/office/drawing/2014/main" id="{8752E190-52F4-1593-8C70-5255EA4C3976}"/>
                </a:ext>
              </a:extLst>
            </p:cNvPr>
            <p:cNvSpPr txBox="1">
              <a:spLocks/>
            </p:cNvSpPr>
            <p:nvPr/>
          </p:nvSpPr>
          <p:spPr>
            <a:xfrm>
              <a:off x="4014036" y="3836244"/>
              <a:ext cx="1245900" cy="3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/>
              <a:r>
                <a:rPr lang="en-US" sz="1400" dirty="0"/>
                <a:t>BTRFS</a:t>
              </a:r>
            </a:p>
          </p:txBody>
        </p:sp>
        <p:sp>
          <p:nvSpPr>
            <p:cNvPr id="10" name="Google Shape;1139;p49">
              <a:extLst>
                <a:ext uri="{FF2B5EF4-FFF2-40B4-BE49-F238E27FC236}">
                  <a16:creationId xmlns:a16="http://schemas.microsoft.com/office/drawing/2014/main" id="{97C89658-D158-9FAD-8317-5D8A4D8658A9}"/>
                </a:ext>
              </a:extLst>
            </p:cNvPr>
            <p:cNvSpPr/>
            <p:nvPr/>
          </p:nvSpPr>
          <p:spPr>
            <a:xfrm>
              <a:off x="4145771" y="2908518"/>
              <a:ext cx="982429" cy="927726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Picture 10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11C3020F-C32A-A381-FCB2-100EFA333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66279" y="3038427"/>
              <a:ext cx="1142776" cy="62852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9B9CD-FEF8-F4AA-0E7D-3FD521071933}"/>
              </a:ext>
            </a:extLst>
          </p:cNvPr>
          <p:cNvGrpSpPr/>
          <p:nvPr/>
        </p:nvGrpSpPr>
        <p:grpSpPr>
          <a:xfrm>
            <a:off x="9360515" y="3049255"/>
            <a:ext cx="982429" cy="1311069"/>
            <a:chOff x="5575065" y="2934513"/>
            <a:chExt cx="982429" cy="1311069"/>
          </a:xfrm>
        </p:grpSpPr>
        <p:sp>
          <p:nvSpPr>
            <p:cNvPr id="17" name="Google Shape;1139;p49">
              <a:extLst>
                <a:ext uri="{FF2B5EF4-FFF2-40B4-BE49-F238E27FC236}">
                  <a16:creationId xmlns:a16="http://schemas.microsoft.com/office/drawing/2014/main" id="{FF42C917-9B1A-7736-5852-9E3BE20D37A7}"/>
                </a:ext>
              </a:extLst>
            </p:cNvPr>
            <p:cNvSpPr/>
            <p:nvPr/>
          </p:nvSpPr>
          <p:spPr>
            <a:xfrm>
              <a:off x="5575065" y="2934513"/>
              <a:ext cx="982429" cy="927726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0;p49">
              <a:extLst>
                <a:ext uri="{FF2B5EF4-FFF2-40B4-BE49-F238E27FC236}">
                  <a16:creationId xmlns:a16="http://schemas.microsoft.com/office/drawing/2014/main" id="{C879B664-9921-DC84-4E2B-69ABD29951E4}"/>
                </a:ext>
              </a:extLst>
            </p:cNvPr>
            <p:cNvSpPr txBox="1">
              <a:spLocks/>
            </p:cNvSpPr>
            <p:nvPr/>
          </p:nvSpPr>
          <p:spPr>
            <a:xfrm>
              <a:off x="5575065" y="3876582"/>
              <a:ext cx="982429" cy="3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7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/>
              <a:r>
                <a:rPr lang="en-US" sz="1400" dirty="0"/>
                <a:t>GITHUB</a:t>
              </a:r>
            </a:p>
          </p:txBody>
        </p:sp>
        <p:pic>
          <p:nvPicPr>
            <p:cNvPr id="19" name="Picture 18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C695DB49-06BA-3CFD-EBDE-FF7FF8B16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1845" y="3043942"/>
              <a:ext cx="708867" cy="7088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444BC9-AA0E-B5DB-E036-942A311145EB}"/>
              </a:ext>
            </a:extLst>
          </p:cNvPr>
          <p:cNvGrpSpPr/>
          <p:nvPr/>
        </p:nvGrpSpPr>
        <p:grpSpPr>
          <a:xfrm>
            <a:off x="6928844" y="5289994"/>
            <a:ext cx="1141006" cy="959553"/>
            <a:chOff x="7056157" y="2931304"/>
            <a:chExt cx="1141006" cy="959553"/>
          </a:xfrm>
        </p:grpSpPr>
        <p:sp>
          <p:nvSpPr>
            <p:cNvPr id="21" name="Google Shape;1142;p49">
              <a:extLst>
                <a:ext uri="{FF2B5EF4-FFF2-40B4-BE49-F238E27FC236}">
                  <a16:creationId xmlns:a16="http://schemas.microsoft.com/office/drawing/2014/main" id="{1C59C3F4-DCD9-90D4-71D2-62B6BC6C2191}"/>
                </a:ext>
              </a:extLst>
            </p:cNvPr>
            <p:cNvSpPr txBox="1">
              <a:spLocks/>
            </p:cNvSpPr>
            <p:nvPr/>
          </p:nvSpPr>
          <p:spPr>
            <a:xfrm>
              <a:off x="7056157" y="3210666"/>
              <a:ext cx="1141006" cy="3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Muli"/>
                <a:buNone/>
                <a:defRPr sz="1400" b="0" i="0" u="none" strike="noStrike" cap="none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pPr marL="0" indent="0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KONSAVE</a:t>
              </a:r>
            </a:p>
          </p:txBody>
        </p:sp>
        <p:sp>
          <p:nvSpPr>
            <p:cNvPr id="24" name="Google Shape;1139;p49">
              <a:extLst>
                <a:ext uri="{FF2B5EF4-FFF2-40B4-BE49-F238E27FC236}">
                  <a16:creationId xmlns:a16="http://schemas.microsoft.com/office/drawing/2014/main" id="{5DAB3246-B1E0-0E6E-FF22-57223F456020}"/>
                </a:ext>
              </a:extLst>
            </p:cNvPr>
            <p:cNvSpPr/>
            <p:nvPr/>
          </p:nvSpPr>
          <p:spPr>
            <a:xfrm>
              <a:off x="7112597" y="2931304"/>
              <a:ext cx="982429" cy="959553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667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2250829" y="-615041"/>
            <a:ext cx="44019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BC1"/>
                </a:solidFill>
              </a:rPr>
              <a:t>P</a:t>
            </a:r>
            <a:r>
              <a:rPr lang="en-US" dirty="0"/>
              <a:t>roject Components</a:t>
            </a:r>
            <a:endParaRPr dirty="0"/>
          </a:p>
        </p:txBody>
      </p:sp>
      <p:sp>
        <p:nvSpPr>
          <p:cNvPr id="1142" name="Google Shape;1142;p49"/>
          <p:cNvSpPr txBox="1">
            <a:spLocks noGrp="1"/>
          </p:cNvSpPr>
          <p:nvPr>
            <p:ph type="subTitle" idx="1"/>
          </p:nvPr>
        </p:nvSpPr>
        <p:spPr>
          <a:xfrm>
            <a:off x="-3248088" y="5763565"/>
            <a:ext cx="44019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ARCHFI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59" name="Google Shape;1159;p49"/>
          <p:cNvSpPr txBox="1">
            <a:spLocks noGrp="1"/>
          </p:cNvSpPr>
          <p:nvPr>
            <p:ph type="subTitle" idx="4294967295"/>
          </p:nvPr>
        </p:nvSpPr>
        <p:spPr>
          <a:xfrm>
            <a:off x="-1995232" y="2316320"/>
            <a:ext cx="1246188" cy="314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Arch-Linux</a:t>
            </a:r>
            <a:endParaRPr sz="1400" dirty="0"/>
          </a:p>
        </p:txBody>
      </p:sp>
      <p:sp>
        <p:nvSpPr>
          <p:cNvPr id="1160" name="Google Shape;1160;p49"/>
          <p:cNvSpPr txBox="1">
            <a:spLocks noGrp="1"/>
          </p:cNvSpPr>
          <p:nvPr>
            <p:ph type="subTitle" idx="4294967295"/>
          </p:nvPr>
        </p:nvSpPr>
        <p:spPr>
          <a:xfrm>
            <a:off x="0" y="-579438"/>
            <a:ext cx="982663" cy="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VMware</a:t>
            </a:r>
            <a:endParaRPr sz="1400" dirty="0"/>
          </a:p>
        </p:txBody>
      </p:sp>
      <p:sp>
        <p:nvSpPr>
          <p:cNvPr id="1161" name="Google Shape;1161;p49"/>
          <p:cNvSpPr txBox="1">
            <a:spLocks noGrp="1"/>
          </p:cNvSpPr>
          <p:nvPr>
            <p:ph type="subTitle" idx="4294967295"/>
          </p:nvPr>
        </p:nvSpPr>
        <p:spPr>
          <a:xfrm>
            <a:off x="4516406" y="798719"/>
            <a:ext cx="3388291" cy="722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00BBC1"/>
                </a:solidFill>
              </a:rPr>
              <a:t>KDE-Plasma</a:t>
            </a:r>
            <a:endParaRPr sz="2700" dirty="0">
              <a:solidFill>
                <a:srgbClr val="00BBC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E3069E-43F1-F1FA-CEEC-58C870F11D58}"/>
              </a:ext>
            </a:extLst>
          </p:cNvPr>
          <p:cNvGrpSpPr/>
          <p:nvPr/>
        </p:nvGrpSpPr>
        <p:grpSpPr>
          <a:xfrm>
            <a:off x="-1822770" y="1335780"/>
            <a:ext cx="982429" cy="927726"/>
            <a:chOff x="1213338" y="1461375"/>
            <a:chExt cx="1245900" cy="1245900"/>
          </a:xfrm>
        </p:grpSpPr>
        <p:sp>
          <p:nvSpPr>
            <p:cNvPr id="1137" name="Google Shape;1137;p49"/>
            <p:cNvSpPr/>
            <p:nvPr/>
          </p:nvSpPr>
          <p:spPr>
            <a:xfrm>
              <a:off x="1213338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 descr="A blue triangl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15B15EE5-A2F9-E2B9-FEB0-16F15E43E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592" y="1723630"/>
              <a:ext cx="721390" cy="72139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360ED6-6989-4548-42A9-257E2A68CFA3}"/>
              </a:ext>
            </a:extLst>
          </p:cNvPr>
          <p:cNvGrpSpPr/>
          <p:nvPr/>
        </p:nvGrpSpPr>
        <p:grpSpPr>
          <a:xfrm>
            <a:off x="2585187" y="-1511592"/>
            <a:ext cx="982429" cy="927726"/>
            <a:chOff x="3949038" y="1461375"/>
            <a:chExt cx="1245900" cy="1245900"/>
          </a:xfrm>
        </p:grpSpPr>
        <p:sp>
          <p:nvSpPr>
            <p:cNvPr id="1138" name="Google Shape;1138;p49"/>
            <p:cNvSpPr/>
            <p:nvPr/>
          </p:nvSpPr>
          <p:spPr>
            <a:xfrm>
              <a:off x="3949038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picture containing logo, graphics, symbol, font&#10;&#10;Description automatically generated">
              <a:extLst>
                <a:ext uri="{FF2B5EF4-FFF2-40B4-BE49-F238E27FC236}">
                  <a16:creationId xmlns:a16="http://schemas.microsoft.com/office/drawing/2014/main" id="{2AA5F39F-85B4-7D73-D3FA-53FCECC1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441" y="1693678"/>
              <a:ext cx="749093" cy="749093"/>
            </a:xfrm>
            <a:prstGeom prst="rect">
              <a:avLst/>
            </a:prstGeom>
          </p:spPr>
        </p:pic>
      </p:grpSp>
      <p:sp>
        <p:nvSpPr>
          <p:cNvPr id="12" name="Google Shape;1142;p49">
            <a:extLst>
              <a:ext uri="{FF2B5EF4-FFF2-40B4-BE49-F238E27FC236}">
                <a16:creationId xmlns:a16="http://schemas.microsoft.com/office/drawing/2014/main" id="{DA221C00-A378-0FD0-6048-6D25A6FCE266}"/>
              </a:ext>
            </a:extLst>
          </p:cNvPr>
          <p:cNvSpPr txBox="1">
            <a:spLocks/>
          </p:cNvSpPr>
          <p:nvPr/>
        </p:nvSpPr>
        <p:spPr>
          <a:xfrm>
            <a:off x="6368677" y="6405280"/>
            <a:ext cx="1141006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KONSAVE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DF5D66-C5FC-8742-8E17-61B9E1C201D3}"/>
              </a:ext>
            </a:extLst>
          </p:cNvPr>
          <p:cNvGrpSpPr/>
          <p:nvPr/>
        </p:nvGrpSpPr>
        <p:grpSpPr>
          <a:xfrm>
            <a:off x="-992547" y="1503272"/>
            <a:ext cx="4945593" cy="4447084"/>
            <a:chOff x="6684713" y="1461375"/>
            <a:chExt cx="1245900" cy="1245900"/>
          </a:xfrm>
        </p:grpSpPr>
        <p:sp>
          <p:nvSpPr>
            <p:cNvPr id="1139" name="Google Shape;1139;p49"/>
            <p:cNvSpPr/>
            <p:nvPr/>
          </p:nvSpPr>
          <p:spPr>
            <a:xfrm>
              <a:off x="6684713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Picture 21" descr="A picture containing graphics, symbol, logo, font&#10;&#10;Description automatically generated">
              <a:extLst>
                <a:ext uri="{FF2B5EF4-FFF2-40B4-BE49-F238E27FC236}">
                  <a16:creationId xmlns:a16="http://schemas.microsoft.com/office/drawing/2014/main" id="{93A54176-BD4E-9B18-D748-9CC9367D7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7979" y="1660436"/>
              <a:ext cx="855114" cy="85511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665186-AECB-77FB-F6F5-3F6022202E43}"/>
              </a:ext>
            </a:extLst>
          </p:cNvPr>
          <p:cNvGrpSpPr/>
          <p:nvPr/>
        </p:nvGrpSpPr>
        <p:grpSpPr>
          <a:xfrm>
            <a:off x="10197964" y="1334227"/>
            <a:ext cx="982429" cy="927726"/>
            <a:chOff x="5614387" y="1334227"/>
            <a:chExt cx="982429" cy="927726"/>
          </a:xfrm>
        </p:grpSpPr>
        <p:sp>
          <p:nvSpPr>
            <p:cNvPr id="13" name="Google Shape;1139;p49">
              <a:extLst>
                <a:ext uri="{FF2B5EF4-FFF2-40B4-BE49-F238E27FC236}">
                  <a16:creationId xmlns:a16="http://schemas.microsoft.com/office/drawing/2014/main" id="{7D99DE26-2BBC-DD89-888E-8801F8E62136}"/>
                </a:ext>
              </a:extLst>
            </p:cNvPr>
            <p:cNvSpPr/>
            <p:nvPr/>
          </p:nvSpPr>
          <p:spPr>
            <a:xfrm>
              <a:off x="5614387" y="1334227"/>
              <a:ext cx="982429" cy="927726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" name="Picture 24" descr="Blue text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B8955332-BB26-91A3-6A1B-5D49CD3E4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9210"/>
            <a:stretch/>
          </p:blipFill>
          <p:spPr>
            <a:xfrm>
              <a:off x="5804874" y="1413982"/>
              <a:ext cx="601453" cy="753290"/>
            </a:xfrm>
            <a:prstGeom prst="rect">
              <a:avLst/>
            </a:prstGeom>
          </p:spPr>
        </p:pic>
      </p:grpSp>
      <p:sp>
        <p:nvSpPr>
          <p:cNvPr id="26" name="Google Shape;1161;p49">
            <a:extLst>
              <a:ext uri="{FF2B5EF4-FFF2-40B4-BE49-F238E27FC236}">
                <a16:creationId xmlns:a16="http://schemas.microsoft.com/office/drawing/2014/main" id="{E2A35C9B-7F59-7C40-339D-791C13F474B5}"/>
              </a:ext>
            </a:extLst>
          </p:cNvPr>
          <p:cNvSpPr txBox="1">
            <a:spLocks/>
          </p:cNvSpPr>
          <p:nvPr/>
        </p:nvSpPr>
        <p:spPr>
          <a:xfrm>
            <a:off x="10066227" y="2261953"/>
            <a:ext cx="1245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Linux-ZEN</a:t>
            </a:r>
          </a:p>
        </p:txBody>
      </p:sp>
      <p:sp>
        <p:nvSpPr>
          <p:cNvPr id="29" name="Google Shape;1139;p49">
            <a:extLst>
              <a:ext uri="{FF2B5EF4-FFF2-40B4-BE49-F238E27FC236}">
                <a16:creationId xmlns:a16="http://schemas.microsoft.com/office/drawing/2014/main" id="{50D68DBA-A57B-CEC6-9F97-703D6295E37E}"/>
              </a:ext>
            </a:extLst>
          </p:cNvPr>
          <p:cNvSpPr/>
          <p:nvPr/>
        </p:nvSpPr>
        <p:spPr>
          <a:xfrm>
            <a:off x="-1559576" y="2908518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E6174-51BE-6DD3-CB85-061E447741DE}"/>
              </a:ext>
            </a:extLst>
          </p:cNvPr>
          <p:cNvGrpSpPr/>
          <p:nvPr/>
        </p:nvGrpSpPr>
        <p:grpSpPr>
          <a:xfrm>
            <a:off x="7082999" y="-1646466"/>
            <a:ext cx="982429" cy="945300"/>
            <a:chOff x="7082999" y="1316653"/>
            <a:chExt cx="982429" cy="945300"/>
          </a:xfrm>
        </p:grpSpPr>
        <p:pic>
          <p:nvPicPr>
            <p:cNvPr id="28" name="Picture 27" descr="A blue logo with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0463F37-E386-18F8-8A5F-E0A28C5FE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3013" y="1464254"/>
              <a:ext cx="862400" cy="646800"/>
            </a:xfrm>
            <a:prstGeom prst="rect">
              <a:avLst/>
            </a:prstGeom>
          </p:spPr>
        </p:pic>
        <p:sp>
          <p:nvSpPr>
            <p:cNvPr id="30" name="Google Shape;1139;p49">
              <a:extLst>
                <a:ext uri="{FF2B5EF4-FFF2-40B4-BE49-F238E27FC236}">
                  <a16:creationId xmlns:a16="http://schemas.microsoft.com/office/drawing/2014/main" id="{2BA3DFCA-B9D1-AF9A-CC01-E17273CF99A2}"/>
                </a:ext>
              </a:extLst>
            </p:cNvPr>
            <p:cNvSpPr/>
            <p:nvPr/>
          </p:nvSpPr>
          <p:spPr>
            <a:xfrm>
              <a:off x="7082999" y="1316653"/>
              <a:ext cx="982429" cy="9453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161;p49">
            <a:extLst>
              <a:ext uri="{FF2B5EF4-FFF2-40B4-BE49-F238E27FC236}">
                <a16:creationId xmlns:a16="http://schemas.microsoft.com/office/drawing/2014/main" id="{02FC17FF-99BE-3FBF-6516-40466D6366E8}"/>
              </a:ext>
            </a:extLst>
          </p:cNvPr>
          <p:cNvSpPr txBox="1">
            <a:spLocks/>
          </p:cNvSpPr>
          <p:nvPr/>
        </p:nvSpPr>
        <p:spPr>
          <a:xfrm>
            <a:off x="6951263" y="-695152"/>
            <a:ext cx="1245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VS code</a:t>
            </a:r>
          </a:p>
        </p:txBody>
      </p:sp>
      <p:sp>
        <p:nvSpPr>
          <p:cNvPr id="34" name="Google Shape;1139;p49">
            <a:extLst>
              <a:ext uri="{FF2B5EF4-FFF2-40B4-BE49-F238E27FC236}">
                <a16:creationId xmlns:a16="http://schemas.microsoft.com/office/drawing/2014/main" id="{E6553B67-7076-F3CC-B773-2C65DABBE0A9}"/>
              </a:ext>
            </a:extLst>
          </p:cNvPr>
          <p:cNvSpPr/>
          <p:nvPr/>
        </p:nvSpPr>
        <p:spPr>
          <a:xfrm>
            <a:off x="9924492" y="2908518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160;p49">
            <a:extLst>
              <a:ext uri="{FF2B5EF4-FFF2-40B4-BE49-F238E27FC236}">
                <a16:creationId xmlns:a16="http://schemas.microsoft.com/office/drawing/2014/main" id="{2AC89701-F44B-04F4-FB53-E004F225D876}"/>
              </a:ext>
            </a:extLst>
          </p:cNvPr>
          <p:cNvSpPr txBox="1">
            <a:spLocks/>
          </p:cNvSpPr>
          <p:nvPr/>
        </p:nvSpPr>
        <p:spPr>
          <a:xfrm>
            <a:off x="-1559577" y="3865163"/>
            <a:ext cx="982429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BASH</a:t>
            </a:r>
          </a:p>
        </p:txBody>
      </p:sp>
      <p:sp>
        <p:nvSpPr>
          <p:cNvPr id="36" name="Google Shape;1160;p49">
            <a:extLst>
              <a:ext uri="{FF2B5EF4-FFF2-40B4-BE49-F238E27FC236}">
                <a16:creationId xmlns:a16="http://schemas.microsoft.com/office/drawing/2014/main" id="{13B8AFF6-A0D7-1167-FA21-3E62A272073A}"/>
              </a:ext>
            </a:extLst>
          </p:cNvPr>
          <p:cNvSpPr txBox="1">
            <a:spLocks/>
          </p:cNvSpPr>
          <p:nvPr/>
        </p:nvSpPr>
        <p:spPr>
          <a:xfrm>
            <a:off x="9966866" y="3865163"/>
            <a:ext cx="982429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GITHUB</a:t>
            </a:r>
          </a:p>
        </p:txBody>
      </p:sp>
      <p:pic>
        <p:nvPicPr>
          <p:cNvPr id="38" name="Picture 37" descr="A white cube with a green dollar sign&#10;&#10;Description automatically generated with low confidence">
            <a:extLst>
              <a:ext uri="{FF2B5EF4-FFF2-40B4-BE49-F238E27FC236}">
                <a16:creationId xmlns:a16="http://schemas.microsoft.com/office/drawing/2014/main" id="{932FD0E1-ABD2-D28E-9706-798F4A3B7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81168" y="3059576"/>
            <a:ext cx="625610" cy="625610"/>
          </a:xfrm>
          <a:prstGeom prst="rect">
            <a:avLst/>
          </a:prstGeom>
        </p:spPr>
      </p:pic>
      <p:pic>
        <p:nvPicPr>
          <p:cNvPr id="40" name="Picture 3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E0E78D62-9350-6F57-3D27-B2B1ECF8A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1272" y="3017947"/>
            <a:ext cx="708867" cy="708867"/>
          </a:xfrm>
          <a:prstGeom prst="rect">
            <a:avLst/>
          </a:prstGeom>
        </p:spPr>
      </p:pic>
      <p:sp>
        <p:nvSpPr>
          <p:cNvPr id="41" name="Google Shape;1139;p49">
            <a:extLst>
              <a:ext uri="{FF2B5EF4-FFF2-40B4-BE49-F238E27FC236}">
                <a16:creationId xmlns:a16="http://schemas.microsoft.com/office/drawing/2014/main" id="{60CB02F7-3327-EE2A-DED6-C71C9757D84A}"/>
              </a:ext>
            </a:extLst>
          </p:cNvPr>
          <p:cNvSpPr/>
          <p:nvPr/>
        </p:nvSpPr>
        <p:spPr>
          <a:xfrm>
            <a:off x="1763883" y="5894423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139;p49">
            <a:extLst>
              <a:ext uri="{FF2B5EF4-FFF2-40B4-BE49-F238E27FC236}">
                <a16:creationId xmlns:a16="http://schemas.microsoft.com/office/drawing/2014/main" id="{03052D8F-D8D1-AB73-4B53-CF950027BA16}"/>
              </a:ext>
            </a:extLst>
          </p:cNvPr>
          <p:cNvSpPr/>
          <p:nvPr/>
        </p:nvSpPr>
        <p:spPr>
          <a:xfrm>
            <a:off x="6447966" y="6134958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2E92F5-F8CA-276D-7858-7A91E66F6C95}"/>
              </a:ext>
            </a:extLst>
          </p:cNvPr>
          <p:cNvSpPr txBox="1"/>
          <p:nvPr/>
        </p:nvSpPr>
        <p:spPr>
          <a:xfrm>
            <a:off x="4516406" y="1938147"/>
            <a:ext cx="3489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KDE aims to provide a modern, intuitive, and visually appealing desktop environment while maintaining a high level of functionality and flexibility. It is built on the Qt framework, a powerful and versatile application development toolkit.</a:t>
            </a:r>
          </a:p>
        </p:txBody>
      </p:sp>
    </p:spTree>
    <p:extLst>
      <p:ext uri="{BB962C8B-B14F-4D97-AF65-F5344CB8AC3E}">
        <p14:creationId xmlns:p14="http://schemas.microsoft.com/office/powerpoint/2010/main" val="210240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 txBox="1">
            <a:spLocks noGrp="1"/>
          </p:cNvSpPr>
          <p:nvPr>
            <p:ph type="title"/>
          </p:nvPr>
        </p:nvSpPr>
        <p:spPr>
          <a:xfrm>
            <a:off x="1074150" y="-1190106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BC1"/>
                </a:solidFill>
              </a:rPr>
              <a:t>P</a:t>
            </a:r>
            <a:r>
              <a:rPr lang="en-US" dirty="0"/>
              <a:t>roject Components</a:t>
            </a:r>
            <a:endParaRPr dirty="0"/>
          </a:p>
        </p:txBody>
      </p:sp>
      <p:sp>
        <p:nvSpPr>
          <p:cNvPr id="1142" name="Google Shape;1142;p49"/>
          <p:cNvSpPr txBox="1">
            <a:spLocks noGrp="1"/>
          </p:cNvSpPr>
          <p:nvPr>
            <p:ph type="subTitle" idx="3"/>
          </p:nvPr>
        </p:nvSpPr>
        <p:spPr>
          <a:xfrm>
            <a:off x="1763883" y="5803758"/>
            <a:ext cx="98243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ARCHFI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59" name="Google Shape;1159;p49"/>
          <p:cNvSpPr txBox="1">
            <a:spLocks noGrp="1"/>
          </p:cNvSpPr>
          <p:nvPr>
            <p:ph type="subTitle" idx="4"/>
          </p:nvPr>
        </p:nvSpPr>
        <p:spPr>
          <a:xfrm>
            <a:off x="-1850335" y="2267967"/>
            <a:ext cx="1245900" cy="315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Arch-Linux</a:t>
            </a:r>
            <a:endParaRPr sz="1400" dirty="0"/>
          </a:p>
        </p:txBody>
      </p:sp>
      <p:sp>
        <p:nvSpPr>
          <p:cNvPr id="1160" name="Google Shape;1160;p49"/>
          <p:cNvSpPr txBox="1">
            <a:spLocks noGrp="1"/>
          </p:cNvSpPr>
          <p:nvPr>
            <p:ph type="subTitle" idx="5"/>
          </p:nvPr>
        </p:nvSpPr>
        <p:spPr>
          <a:xfrm>
            <a:off x="2585187" y="-822473"/>
            <a:ext cx="982429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VMware</a:t>
            </a:r>
            <a:endParaRPr sz="1400" dirty="0"/>
          </a:p>
        </p:txBody>
      </p:sp>
      <p:sp>
        <p:nvSpPr>
          <p:cNvPr id="1161" name="Google Shape;1161;p49"/>
          <p:cNvSpPr txBox="1">
            <a:spLocks noGrp="1"/>
          </p:cNvSpPr>
          <p:nvPr>
            <p:ph type="subTitle" idx="6"/>
          </p:nvPr>
        </p:nvSpPr>
        <p:spPr>
          <a:xfrm>
            <a:off x="4014036" y="-815360"/>
            <a:ext cx="12459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KDE-Plasma</a:t>
            </a:r>
            <a:endParaRPr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E3069E-43F1-F1FA-CEEC-58C870F11D58}"/>
              </a:ext>
            </a:extLst>
          </p:cNvPr>
          <p:cNvGrpSpPr/>
          <p:nvPr/>
        </p:nvGrpSpPr>
        <p:grpSpPr>
          <a:xfrm>
            <a:off x="-1718598" y="1335780"/>
            <a:ext cx="982429" cy="927726"/>
            <a:chOff x="1213338" y="1461375"/>
            <a:chExt cx="1245900" cy="1245900"/>
          </a:xfrm>
        </p:grpSpPr>
        <p:sp>
          <p:nvSpPr>
            <p:cNvPr id="1137" name="Google Shape;1137;p49"/>
            <p:cNvSpPr/>
            <p:nvPr/>
          </p:nvSpPr>
          <p:spPr>
            <a:xfrm>
              <a:off x="1213338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 descr="A blue triangl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15B15EE5-A2F9-E2B9-FEB0-16F15E43E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592" y="1723630"/>
              <a:ext cx="721390" cy="72139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360ED6-6989-4548-42A9-257E2A68CFA3}"/>
              </a:ext>
            </a:extLst>
          </p:cNvPr>
          <p:cNvGrpSpPr/>
          <p:nvPr/>
        </p:nvGrpSpPr>
        <p:grpSpPr>
          <a:xfrm>
            <a:off x="2585187" y="-1754660"/>
            <a:ext cx="982429" cy="927726"/>
            <a:chOff x="3949038" y="1461375"/>
            <a:chExt cx="1245900" cy="1245900"/>
          </a:xfrm>
        </p:grpSpPr>
        <p:sp>
          <p:nvSpPr>
            <p:cNvPr id="1138" name="Google Shape;1138;p49"/>
            <p:cNvSpPr/>
            <p:nvPr/>
          </p:nvSpPr>
          <p:spPr>
            <a:xfrm>
              <a:off x="3949038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picture containing logo, graphics, symbol, font&#10;&#10;Description automatically generated">
              <a:extLst>
                <a:ext uri="{FF2B5EF4-FFF2-40B4-BE49-F238E27FC236}">
                  <a16:creationId xmlns:a16="http://schemas.microsoft.com/office/drawing/2014/main" id="{2AA5F39F-85B4-7D73-D3FA-53FCECC1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441" y="1693678"/>
              <a:ext cx="749093" cy="749093"/>
            </a:xfrm>
            <a:prstGeom prst="rect">
              <a:avLst/>
            </a:prstGeom>
          </p:spPr>
        </p:pic>
      </p:grpSp>
      <p:sp>
        <p:nvSpPr>
          <p:cNvPr id="12" name="Google Shape;1142;p49">
            <a:extLst>
              <a:ext uri="{FF2B5EF4-FFF2-40B4-BE49-F238E27FC236}">
                <a16:creationId xmlns:a16="http://schemas.microsoft.com/office/drawing/2014/main" id="{DA221C00-A378-0FD0-6048-6D25A6FCE266}"/>
              </a:ext>
            </a:extLst>
          </p:cNvPr>
          <p:cNvSpPr txBox="1">
            <a:spLocks/>
          </p:cNvSpPr>
          <p:nvPr/>
        </p:nvSpPr>
        <p:spPr>
          <a:xfrm>
            <a:off x="6357102" y="6405280"/>
            <a:ext cx="1141006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KONSAVE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DF5D66-C5FC-8742-8E17-61B9E1C201D3}"/>
              </a:ext>
            </a:extLst>
          </p:cNvPr>
          <p:cNvGrpSpPr/>
          <p:nvPr/>
        </p:nvGrpSpPr>
        <p:grpSpPr>
          <a:xfrm>
            <a:off x="4145772" y="-1743086"/>
            <a:ext cx="982429" cy="927726"/>
            <a:chOff x="6684713" y="1461375"/>
            <a:chExt cx="1245900" cy="1245900"/>
          </a:xfrm>
        </p:grpSpPr>
        <p:sp>
          <p:nvSpPr>
            <p:cNvPr id="1139" name="Google Shape;1139;p49"/>
            <p:cNvSpPr/>
            <p:nvPr/>
          </p:nvSpPr>
          <p:spPr>
            <a:xfrm>
              <a:off x="6684713" y="1461375"/>
              <a:ext cx="1245900" cy="12459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Picture 21" descr="A picture containing graphics, symbol, logo, font&#10;&#10;Description automatically generated">
              <a:extLst>
                <a:ext uri="{FF2B5EF4-FFF2-40B4-BE49-F238E27FC236}">
                  <a16:creationId xmlns:a16="http://schemas.microsoft.com/office/drawing/2014/main" id="{93A54176-BD4E-9B18-D748-9CC9367D7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8367" y="1725029"/>
              <a:ext cx="718591" cy="7185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665186-AECB-77FB-F6F5-3F6022202E43}"/>
              </a:ext>
            </a:extLst>
          </p:cNvPr>
          <p:cNvGrpSpPr/>
          <p:nvPr/>
        </p:nvGrpSpPr>
        <p:grpSpPr>
          <a:xfrm>
            <a:off x="5468377" y="1496684"/>
            <a:ext cx="4672453" cy="4323672"/>
            <a:chOff x="5614387" y="1334227"/>
            <a:chExt cx="982429" cy="927726"/>
          </a:xfrm>
        </p:grpSpPr>
        <p:sp>
          <p:nvSpPr>
            <p:cNvPr id="13" name="Google Shape;1139;p49">
              <a:extLst>
                <a:ext uri="{FF2B5EF4-FFF2-40B4-BE49-F238E27FC236}">
                  <a16:creationId xmlns:a16="http://schemas.microsoft.com/office/drawing/2014/main" id="{7D99DE26-2BBC-DD89-888E-8801F8E62136}"/>
                </a:ext>
              </a:extLst>
            </p:cNvPr>
            <p:cNvSpPr/>
            <p:nvPr/>
          </p:nvSpPr>
          <p:spPr>
            <a:xfrm>
              <a:off x="5614387" y="1334227"/>
              <a:ext cx="982429" cy="927726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" name="Picture 24" descr="Blue text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B8955332-BB26-91A3-6A1B-5D49CD3E4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9210"/>
            <a:stretch/>
          </p:blipFill>
          <p:spPr>
            <a:xfrm>
              <a:off x="5804874" y="1413982"/>
              <a:ext cx="601453" cy="753290"/>
            </a:xfrm>
            <a:prstGeom prst="rect">
              <a:avLst/>
            </a:prstGeom>
          </p:spPr>
        </p:pic>
      </p:grpSp>
      <p:sp>
        <p:nvSpPr>
          <p:cNvPr id="26" name="Google Shape;1161;p49">
            <a:extLst>
              <a:ext uri="{FF2B5EF4-FFF2-40B4-BE49-F238E27FC236}">
                <a16:creationId xmlns:a16="http://schemas.microsoft.com/office/drawing/2014/main" id="{E2A35C9B-7F59-7C40-339D-791C13F474B5}"/>
              </a:ext>
            </a:extLst>
          </p:cNvPr>
          <p:cNvSpPr txBox="1">
            <a:spLocks/>
          </p:cNvSpPr>
          <p:nvPr/>
        </p:nvSpPr>
        <p:spPr>
          <a:xfrm>
            <a:off x="849489" y="582933"/>
            <a:ext cx="2133492" cy="463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2700" dirty="0">
                <a:solidFill>
                  <a:srgbClr val="00BBC1"/>
                </a:solidFill>
              </a:rPr>
              <a:t>Linux-ZEN</a:t>
            </a:r>
          </a:p>
        </p:txBody>
      </p:sp>
      <p:sp>
        <p:nvSpPr>
          <p:cNvPr id="29" name="Google Shape;1139;p49">
            <a:extLst>
              <a:ext uri="{FF2B5EF4-FFF2-40B4-BE49-F238E27FC236}">
                <a16:creationId xmlns:a16="http://schemas.microsoft.com/office/drawing/2014/main" id="{50D68DBA-A57B-CEC6-9F97-703D6295E37E}"/>
              </a:ext>
            </a:extLst>
          </p:cNvPr>
          <p:cNvSpPr/>
          <p:nvPr/>
        </p:nvSpPr>
        <p:spPr>
          <a:xfrm>
            <a:off x="-1166036" y="2908518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E6174-51BE-6DD3-CB85-061E447741DE}"/>
              </a:ext>
            </a:extLst>
          </p:cNvPr>
          <p:cNvGrpSpPr/>
          <p:nvPr/>
        </p:nvGrpSpPr>
        <p:grpSpPr>
          <a:xfrm>
            <a:off x="10277612" y="1316653"/>
            <a:ext cx="982429" cy="945300"/>
            <a:chOff x="7082999" y="1316653"/>
            <a:chExt cx="982429" cy="945300"/>
          </a:xfrm>
        </p:grpSpPr>
        <p:pic>
          <p:nvPicPr>
            <p:cNvPr id="28" name="Picture 27" descr="A blue logo with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0463F37-E386-18F8-8A5F-E0A28C5FE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3013" y="1464254"/>
              <a:ext cx="862400" cy="646800"/>
            </a:xfrm>
            <a:prstGeom prst="rect">
              <a:avLst/>
            </a:prstGeom>
          </p:spPr>
        </p:pic>
        <p:sp>
          <p:nvSpPr>
            <p:cNvPr id="30" name="Google Shape;1139;p49">
              <a:extLst>
                <a:ext uri="{FF2B5EF4-FFF2-40B4-BE49-F238E27FC236}">
                  <a16:creationId xmlns:a16="http://schemas.microsoft.com/office/drawing/2014/main" id="{2BA3DFCA-B9D1-AF9A-CC01-E17273CF99A2}"/>
                </a:ext>
              </a:extLst>
            </p:cNvPr>
            <p:cNvSpPr/>
            <p:nvPr/>
          </p:nvSpPr>
          <p:spPr>
            <a:xfrm>
              <a:off x="7082999" y="1316653"/>
              <a:ext cx="982429" cy="945300"/>
            </a:xfrm>
            <a:prstGeom prst="ellipse">
              <a:avLst/>
            </a:prstGeom>
            <a:noFill/>
            <a:ln w="19050" cap="flat" cmpd="sng">
              <a:solidFill>
                <a:srgbClr val="FF721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161;p49">
            <a:extLst>
              <a:ext uri="{FF2B5EF4-FFF2-40B4-BE49-F238E27FC236}">
                <a16:creationId xmlns:a16="http://schemas.microsoft.com/office/drawing/2014/main" id="{02FC17FF-99BE-3FBF-6516-40466D6366E8}"/>
              </a:ext>
            </a:extLst>
          </p:cNvPr>
          <p:cNvSpPr txBox="1">
            <a:spLocks/>
          </p:cNvSpPr>
          <p:nvPr/>
        </p:nvSpPr>
        <p:spPr>
          <a:xfrm>
            <a:off x="10145876" y="2267967"/>
            <a:ext cx="1245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VS code</a:t>
            </a:r>
          </a:p>
        </p:txBody>
      </p:sp>
      <p:sp>
        <p:nvSpPr>
          <p:cNvPr id="34" name="Google Shape;1139;p49">
            <a:extLst>
              <a:ext uri="{FF2B5EF4-FFF2-40B4-BE49-F238E27FC236}">
                <a16:creationId xmlns:a16="http://schemas.microsoft.com/office/drawing/2014/main" id="{E6553B67-7076-F3CC-B773-2C65DABBE0A9}"/>
              </a:ext>
            </a:extLst>
          </p:cNvPr>
          <p:cNvSpPr/>
          <p:nvPr/>
        </p:nvSpPr>
        <p:spPr>
          <a:xfrm>
            <a:off x="9692998" y="2908518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160;p49">
            <a:extLst>
              <a:ext uri="{FF2B5EF4-FFF2-40B4-BE49-F238E27FC236}">
                <a16:creationId xmlns:a16="http://schemas.microsoft.com/office/drawing/2014/main" id="{2AC89701-F44B-04F4-FB53-E004F225D876}"/>
              </a:ext>
            </a:extLst>
          </p:cNvPr>
          <p:cNvSpPr txBox="1">
            <a:spLocks/>
          </p:cNvSpPr>
          <p:nvPr/>
        </p:nvSpPr>
        <p:spPr>
          <a:xfrm>
            <a:off x="-1166037" y="3865163"/>
            <a:ext cx="982429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BASH</a:t>
            </a:r>
          </a:p>
        </p:txBody>
      </p:sp>
      <p:sp>
        <p:nvSpPr>
          <p:cNvPr id="36" name="Google Shape;1160;p49">
            <a:extLst>
              <a:ext uri="{FF2B5EF4-FFF2-40B4-BE49-F238E27FC236}">
                <a16:creationId xmlns:a16="http://schemas.microsoft.com/office/drawing/2014/main" id="{13B8AFF6-A0D7-1167-FA21-3E62A272073A}"/>
              </a:ext>
            </a:extLst>
          </p:cNvPr>
          <p:cNvSpPr txBox="1">
            <a:spLocks/>
          </p:cNvSpPr>
          <p:nvPr/>
        </p:nvSpPr>
        <p:spPr>
          <a:xfrm>
            <a:off x="9735372" y="3865163"/>
            <a:ext cx="982429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7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 dirty="0"/>
              <a:t>GITHUB</a:t>
            </a:r>
          </a:p>
        </p:txBody>
      </p:sp>
      <p:pic>
        <p:nvPicPr>
          <p:cNvPr id="38" name="Picture 37" descr="A white cube with a green dollar sign&#10;&#10;Description automatically generated with low confidence">
            <a:extLst>
              <a:ext uri="{FF2B5EF4-FFF2-40B4-BE49-F238E27FC236}">
                <a16:creationId xmlns:a16="http://schemas.microsoft.com/office/drawing/2014/main" id="{932FD0E1-ABD2-D28E-9706-798F4A3B7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87628" y="3059576"/>
            <a:ext cx="625610" cy="625610"/>
          </a:xfrm>
          <a:prstGeom prst="rect">
            <a:avLst/>
          </a:prstGeom>
        </p:spPr>
      </p:pic>
      <p:pic>
        <p:nvPicPr>
          <p:cNvPr id="40" name="Picture 3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E0E78D62-9350-6F57-3D27-B2B1ECF8A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778" y="3017947"/>
            <a:ext cx="708867" cy="708867"/>
          </a:xfrm>
          <a:prstGeom prst="rect">
            <a:avLst/>
          </a:prstGeom>
        </p:spPr>
      </p:pic>
      <p:sp>
        <p:nvSpPr>
          <p:cNvPr id="41" name="Google Shape;1139;p49">
            <a:extLst>
              <a:ext uri="{FF2B5EF4-FFF2-40B4-BE49-F238E27FC236}">
                <a16:creationId xmlns:a16="http://schemas.microsoft.com/office/drawing/2014/main" id="{60CB02F7-3327-EE2A-DED6-C71C9757D84A}"/>
              </a:ext>
            </a:extLst>
          </p:cNvPr>
          <p:cNvSpPr/>
          <p:nvPr/>
        </p:nvSpPr>
        <p:spPr>
          <a:xfrm>
            <a:off x="1763883" y="5547182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139;p49">
            <a:extLst>
              <a:ext uri="{FF2B5EF4-FFF2-40B4-BE49-F238E27FC236}">
                <a16:creationId xmlns:a16="http://schemas.microsoft.com/office/drawing/2014/main" id="{03052D8F-D8D1-AB73-4B53-CF950027BA16}"/>
              </a:ext>
            </a:extLst>
          </p:cNvPr>
          <p:cNvSpPr/>
          <p:nvPr/>
        </p:nvSpPr>
        <p:spPr>
          <a:xfrm>
            <a:off x="6436391" y="6134958"/>
            <a:ext cx="982429" cy="927726"/>
          </a:xfrm>
          <a:prstGeom prst="ellipse">
            <a:avLst/>
          </a:prstGeom>
          <a:noFill/>
          <a:ln w="19050" cap="flat" cmpd="sng">
            <a:solidFill>
              <a:srgbClr val="FF721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021D5-C6C7-6096-D6EE-A707F1E31BF5}"/>
              </a:ext>
            </a:extLst>
          </p:cNvPr>
          <p:cNvSpPr txBox="1"/>
          <p:nvPr/>
        </p:nvSpPr>
        <p:spPr>
          <a:xfrm>
            <a:off x="849489" y="1666827"/>
            <a:ext cx="3846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Linux-ZEN is a modified version of the Linux kernel that is specifically optimized for security and multimedia performance. It is a variant of the mainline Linux kernel and includes patches and optimizations to improve responsiveness, reduce latency, and enhance overall system performance.</a:t>
            </a:r>
          </a:p>
        </p:txBody>
      </p:sp>
    </p:spTree>
    <p:extLst>
      <p:ext uri="{BB962C8B-B14F-4D97-AF65-F5344CB8AC3E}">
        <p14:creationId xmlns:p14="http://schemas.microsoft.com/office/powerpoint/2010/main" val="148807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T Services by Slidesgo">
  <a:themeElements>
    <a:clrScheme name="Simple Light">
      <a:dk1>
        <a:srgbClr val="343434"/>
      </a:dk1>
      <a:lt1>
        <a:srgbClr val="FFFFFF"/>
      </a:lt1>
      <a:dk2>
        <a:srgbClr val="343434"/>
      </a:dk2>
      <a:lt2>
        <a:srgbClr val="F0F7ED"/>
      </a:lt2>
      <a:accent1>
        <a:srgbClr val="00899D"/>
      </a:accent1>
      <a:accent2>
        <a:srgbClr val="FF7210"/>
      </a:accent2>
      <a:accent3>
        <a:srgbClr val="343434"/>
      </a:accent3>
      <a:accent4>
        <a:srgbClr val="CECECE"/>
      </a:accent4>
      <a:accent5>
        <a:srgbClr val="00BBC1"/>
      </a:accent5>
      <a:accent6>
        <a:srgbClr val="D5DEE4"/>
      </a:accent6>
      <a:hlink>
        <a:srgbClr val="F0F7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9604E2E865B547885FA4E763718B21" ma:contentTypeVersion="4" ma:contentTypeDescription="Create a new document." ma:contentTypeScope="" ma:versionID="c28290dfac6622f3c16ca590c974cd30">
  <xsd:schema xmlns:xsd="http://www.w3.org/2001/XMLSchema" xmlns:xs="http://www.w3.org/2001/XMLSchema" xmlns:p="http://schemas.microsoft.com/office/2006/metadata/properties" xmlns:ns3="95920407-0ad9-4b65-97d9-27df45b39ba1" targetNamespace="http://schemas.microsoft.com/office/2006/metadata/properties" ma:root="true" ma:fieldsID="35b621878d45ec340d622f34345b3539" ns3:_="">
    <xsd:import namespace="95920407-0ad9-4b65-97d9-27df45b39b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20407-0ad9-4b65-97d9-27df45b39b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B7126B-C5C3-42EB-900B-D6C988760C1D}">
  <ds:schemaRefs>
    <ds:schemaRef ds:uri="http://purl.org/dc/terms/"/>
    <ds:schemaRef ds:uri="http://purl.org/dc/elements/1.1/"/>
    <ds:schemaRef ds:uri="95920407-0ad9-4b65-97d9-27df45b39ba1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D490F6F-8497-4064-8770-47727E5E7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920407-0ad9-4b65-97d9-27df45b39b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6D3550-5501-45FF-90D2-9E261F7D56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688</Words>
  <Application>Microsoft Office PowerPoint</Application>
  <PresentationFormat>On-screen Show (16:9)</PresentationFormat>
  <Paragraphs>131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Muli</vt:lpstr>
      <vt:lpstr>Helvetica Neue</vt:lpstr>
      <vt:lpstr>Roboto</vt:lpstr>
      <vt:lpstr>Arial</vt:lpstr>
      <vt:lpstr>Barlow</vt:lpstr>
      <vt:lpstr>IT Services by Slidesgo</vt:lpstr>
      <vt:lpstr>SyDykOS</vt:lpstr>
      <vt:lpstr>Content</vt:lpstr>
      <vt:lpstr>Introduction</vt:lpstr>
      <vt:lpstr>Introduction</vt:lpstr>
      <vt:lpstr>Project Components</vt:lpstr>
      <vt:lpstr>Project Components</vt:lpstr>
      <vt:lpstr>Project Components</vt:lpstr>
      <vt:lpstr>Project Components</vt:lpstr>
      <vt:lpstr>Project Components</vt:lpstr>
      <vt:lpstr>Code Overview</vt:lpstr>
      <vt:lpstr>Code snippets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</vt:lpstr>
      <vt:lpstr>User Interface</vt:lpstr>
      <vt:lpstr>Screenshots of the GUI</vt:lpstr>
      <vt:lpstr>PowerPoint Presentation</vt:lpstr>
      <vt:lpstr>PowerPoint Presentation</vt:lpstr>
      <vt:lpstr>PowerPoint Presentation</vt:lpstr>
      <vt:lpstr>Results &amp; Future Enhancements</vt:lpstr>
      <vt:lpstr>Results</vt:lpstr>
      <vt:lpstr>PowerPoint Presentation</vt:lpstr>
      <vt:lpstr>PowerPoint Presentation</vt:lpstr>
      <vt:lpstr>Conclusion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SyDyKOS</dc:title>
  <dc:creator>Charbel Bachaalany</dc:creator>
  <cp:lastModifiedBy>Charbel Bachaalany</cp:lastModifiedBy>
  <cp:revision>38</cp:revision>
  <dcterms:modified xsi:type="dcterms:W3CDTF">2023-11-21T13:20:52Z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0x010100109604E2E865B547885FA4E763718B21</vt:lpwstr>
  </property>
</Properties>
</file>